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305" r:id="rId4"/>
    <p:sldId id="306" r:id="rId5"/>
    <p:sldId id="258" r:id="rId6"/>
    <p:sldId id="284" r:id="rId7"/>
    <p:sldId id="259" r:id="rId8"/>
    <p:sldId id="260" r:id="rId9"/>
    <p:sldId id="261" r:id="rId10"/>
    <p:sldId id="285" r:id="rId11"/>
    <p:sldId id="263" r:id="rId12"/>
    <p:sldId id="264" r:id="rId13"/>
    <p:sldId id="265" r:id="rId14"/>
    <p:sldId id="266" r:id="rId15"/>
    <p:sldId id="267" r:id="rId16"/>
    <p:sldId id="268" r:id="rId17"/>
    <p:sldId id="286" r:id="rId18"/>
    <p:sldId id="262" r:id="rId19"/>
    <p:sldId id="283"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tih Yardım" initials="FY" lastIdx="1" clrIdx="0">
    <p:extLst>
      <p:ext uri="{19B8F6BF-5375-455C-9EA6-DF929625EA0E}">
        <p15:presenceInfo xmlns:p15="http://schemas.microsoft.com/office/powerpoint/2012/main" userId="S-1-5-21-2388202239-3538787356-3256464325-6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F4F"/>
    <a:srgbClr val="11A74F"/>
    <a:srgbClr val="EE742D"/>
    <a:srgbClr val="231F20"/>
    <a:srgbClr val="FAB529"/>
    <a:srgbClr val="936037"/>
    <a:srgbClr val="C7C6C6"/>
    <a:srgbClr val="0F8E43"/>
    <a:srgbClr val="B2B2B2"/>
    <a:srgbClr val="CF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370" autoAdjust="0"/>
  </p:normalViewPr>
  <p:slideViewPr>
    <p:cSldViewPr snapToGrid="0">
      <p:cViewPr varScale="1">
        <p:scale>
          <a:sx n="61" d="100"/>
          <a:sy n="61" d="100"/>
        </p:scale>
        <p:origin x="7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593A7-CA04-42EF-BA63-4B9C7D3360CD}" type="datetimeFigureOut">
              <a:rPr lang="tr-TR" smtClean="0"/>
              <a:t>30.03.2018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E92DC-5E0C-4480-A40C-349B29FF7F84}" type="slidenum">
              <a:rPr lang="tr-TR" smtClean="0"/>
              <a:t>‹#›</a:t>
            </a:fld>
            <a:endParaRPr lang="tr-TR"/>
          </a:p>
        </p:txBody>
      </p:sp>
    </p:spTree>
    <p:extLst>
      <p:ext uri="{BB962C8B-B14F-4D97-AF65-F5344CB8AC3E}">
        <p14:creationId xmlns:p14="http://schemas.microsoft.com/office/powerpoint/2010/main" val="2924096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Bu sunudaki içeriğin daha ayrıntılı hâline Yeşilay tarafından okulöncesi çağı öğrencilerine ve çocuklara yönelik hazırlanmış aşağıdaki kitapçıktan ulaşabilirsiniz: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Neriman Karatekin, 2016, İstanbul, Yeşilay TBM Alan Kitaplığı Dizisi No: 11.</a:t>
            </a:r>
          </a:p>
          <a:p>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1</a:t>
            </a:fld>
            <a:endParaRPr lang="tr-TR"/>
          </a:p>
        </p:txBody>
      </p:sp>
    </p:spTree>
    <p:extLst>
      <p:ext uri="{BB962C8B-B14F-4D97-AF65-F5344CB8AC3E}">
        <p14:creationId xmlns:p14="http://schemas.microsoft.com/office/powerpoint/2010/main" val="1790265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Bu sunudaki içeriğin daha ayrıntılı hâline Yeşilay tarafından okulöncesi çağı öğrencilerine ve çocuklara yönelik hazırlanmış aşağıdaki kitapçıktan ulaşabilirsiniz: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Neriman Karatekin, 2016, İstanbul, Yeşilay TBM Alan Kitaplığı Dizisi No: 11.</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10</a:t>
            </a:fld>
            <a:endParaRPr lang="tr-TR"/>
          </a:p>
        </p:txBody>
      </p:sp>
    </p:spTree>
    <p:extLst>
      <p:ext uri="{BB962C8B-B14F-4D97-AF65-F5344CB8AC3E}">
        <p14:creationId xmlns:p14="http://schemas.microsoft.com/office/powerpoint/2010/main" val="303798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14-15.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Öykü metni: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Zamanın birinde bir mahallede yaşayan 4 kardeş varmış. İkisi erkek, ikisi kızmış. Adları Ayşe, Neşe, Ali ve Veli’ymiş. Hepsi de çok şirinmiş. Hep beraber oyunlar oynarlarmış. Bazen birlikte resim yapar, bazen de pikniğe giderlermiş. Ama bu kardeşler için piknik yapmak çok zormuş.</a:t>
            </a:r>
            <a:endParaRPr lang="tr-TR" dirty="0" smtClean="0"/>
          </a:p>
          <a:p>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11</a:t>
            </a:fld>
            <a:endParaRPr lang="tr-TR"/>
          </a:p>
        </p:txBody>
      </p:sp>
    </p:spTree>
    <p:extLst>
      <p:ext uri="{BB962C8B-B14F-4D97-AF65-F5344CB8AC3E}">
        <p14:creationId xmlns:p14="http://schemas.microsoft.com/office/powerpoint/2010/main" val="3084468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16-17.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Öykü metni: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Piknikte yemek zamanı geldiğinde; Ayşe “Ben süt içmem, peynir ve yoğurt yemem” dermiş. Hep cips ve çikolata yemek istermiş. Neşe de “Et yemem, nohut, kuru fasulyeyi sevmem” dermiş. Hep patates kızartması istermiş. Ali ise ıspanak, pırasa ve meyveleri hiç ağzına koymazmış. Hep köfte yemek istermiş. Veli ise ekmek, makarna ve bulgur pilavı yemezmiş. Hep şeker yemek istermiş. Bu nedenle piknikten hiç keyif alamadan geri dönerlermiş. Çocuklar, hep abur cuburla beslenirlermiş.</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Bir süre sonra Ayşe’nin karnı ağrımış, Neşe çok zayıflamış, Ali çok çabuk yorulmaya başlamış, Veli’nin ise ateşi çıkmış.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İmdaaat</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diye bağırıp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Yeşilcan’ı</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çağırmışlar.</a:t>
            </a:r>
            <a:endParaRPr lang="tr-TR" dirty="0" smtClean="0"/>
          </a:p>
          <a:p>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12</a:t>
            </a:fld>
            <a:endParaRPr lang="tr-TR"/>
          </a:p>
        </p:txBody>
      </p:sp>
    </p:spTree>
    <p:extLst>
      <p:ext uri="{BB962C8B-B14F-4D97-AF65-F5344CB8AC3E}">
        <p14:creationId xmlns:p14="http://schemas.microsoft.com/office/powerpoint/2010/main" val="229478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Öykü metni: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Yeşilcan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hemen gelmiş ve çocukları doktora götürmüş. Doktor çocukları muayene etmiş. “Sanırım neden bunların olduğunu biliyorum” demiş. “Siz dengeli beslenmiyorsunuz çocuklar, hep abur-cubur yemişsiniz. Her gıdadan ve yemekten yemelisiniz.” Çocuklar utanmışlar.</a:t>
            </a:r>
            <a:endParaRPr lang="tr-TR" dirty="0" smtClean="0"/>
          </a:p>
          <a:p>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13</a:t>
            </a:fld>
            <a:endParaRPr lang="tr-TR"/>
          </a:p>
        </p:txBody>
      </p:sp>
    </p:spTree>
    <p:extLst>
      <p:ext uri="{BB962C8B-B14F-4D97-AF65-F5344CB8AC3E}">
        <p14:creationId xmlns:p14="http://schemas.microsoft.com/office/powerpoint/2010/main" val="226117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Öykü metni: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Doktor onlara dört yapraklı yoncayı göstermiş. “Bakın bu beyaz yaprak süt ve peynir. Bu ikinci kırmızı yaprak et. Üçüncü yeşil yaprak sebze ve meyve. Bu dördüncü turuncu yaprak da ekmek ve pilav. Eğer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Yeşilcan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gibi siz de sağlıklı ve güçlü olmak istiyorsanız bunların hepsinden yemelisiniz” demiş.</a:t>
            </a:r>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14</a:t>
            </a:fld>
            <a:endParaRPr lang="tr-TR"/>
          </a:p>
        </p:txBody>
      </p:sp>
    </p:spTree>
    <p:extLst>
      <p:ext uri="{BB962C8B-B14F-4D97-AF65-F5344CB8AC3E}">
        <p14:creationId xmlns:p14="http://schemas.microsoft.com/office/powerpoint/2010/main" val="2070262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Öykü metni: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Çocuklar doktorun dediklerine dikkat etmişler. Artık her yemekten yiyeceklerine söz vermişler. Artık pikniklerde yemek kavgası çıkmıyormuş. Çünkü her yemekten az da olsa yiyorlarmış. Kısa sürede hepsi daha sağlıklı olmuş.</a:t>
            </a:r>
            <a:endParaRPr lang="tr-TR" dirty="0" smtClean="0"/>
          </a:p>
          <a:p>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15</a:t>
            </a:fld>
            <a:endParaRPr lang="tr-TR"/>
          </a:p>
        </p:txBody>
      </p:sp>
    </p:spTree>
    <p:extLst>
      <p:ext uri="{BB962C8B-B14F-4D97-AF65-F5344CB8AC3E}">
        <p14:creationId xmlns:p14="http://schemas.microsoft.com/office/powerpoint/2010/main" val="1956561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Etkinlik başlığı: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Sağlıklı Yiyecekleri Seç?</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Etkinlik yönergesi: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Resimdeki yiyeceklerden sağlıklı olanlar hangileri? Haydi söyleyelim.</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16</a:t>
            </a:fld>
            <a:endParaRPr lang="tr-TR"/>
          </a:p>
        </p:txBody>
      </p:sp>
    </p:spTree>
    <p:extLst>
      <p:ext uri="{BB962C8B-B14F-4D97-AF65-F5344CB8AC3E}">
        <p14:creationId xmlns:p14="http://schemas.microsoft.com/office/powerpoint/2010/main" val="1400821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22-23.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Etkinlik başlığı: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Tabak Hazırla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Etkinlik yönergesi: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Haydi sağ taraftaki yoncanın yapraklarından birer gıda seç ve tabağına koy. Her yapraktan bir tane seçebilirsin.</a:t>
            </a:r>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17</a:t>
            </a:fld>
            <a:endParaRPr lang="tr-TR"/>
          </a:p>
        </p:txBody>
      </p:sp>
    </p:spTree>
    <p:extLst>
      <p:ext uri="{BB962C8B-B14F-4D97-AF65-F5344CB8AC3E}">
        <p14:creationId xmlns:p14="http://schemas.microsoft.com/office/powerpoint/2010/main" val="3556934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Etkinlik başlığı: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Kim Mevsimine Uygun Giyinmiş?</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Etkinlik yönergesi: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Hey, şu çocuklara bakın! Nasıl giyinmişler? Sadece birisi mevsimine uygun giyinmiş. Hangisi acaba?</a:t>
            </a:r>
          </a:p>
          <a:p>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18</a:t>
            </a:fld>
            <a:endParaRPr lang="tr-TR"/>
          </a:p>
        </p:txBody>
      </p:sp>
    </p:spTree>
    <p:extLst>
      <p:ext uri="{BB962C8B-B14F-4D97-AF65-F5344CB8AC3E}">
        <p14:creationId xmlns:p14="http://schemas.microsoft.com/office/powerpoint/2010/main" val="2019935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Bu sunu Yeşilay tarafından okulöncesi çağı öğrencilerine ve çocuklara yönelik hazırlanmış aşağıdaki kitapçıktan yararlanılarak oluşturulmuştur: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Neriman Karatekin, 2016, İstanbul, Yeşilay TBM Alan Kitaplığı Dizisi No: 11.</a:t>
            </a:r>
          </a:p>
          <a:p>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19</a:t>
            </a:fld>
            <a:endParaRPr lang="tr-TR"/>
          </a:p>
        </p:txBody>
      </p:sp>
    </p:spTree>
    <p:extLst>
      <p:ext uri="{BB962C8B-B14F-4D97-AF65-F5344CB8AC3E}">
        <p14:creationId xmlns:p14="http://schemas.microsoft.com/office/powerpoint/2010/main" val="87763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Öykü metni: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Bir zamanlar, Can ve Canan adlarında birbirlerine çok benzeyen iki kardeş varmış. Bu kardeşler aynı şeyleri yemekten ve aynı oyunları oynamaktan çok hoşlanırlarmış.</a:t>
            </a:r>
            <a:endParaRPr lang="tr-TR" dirty="0" smtClean="0"/>
          </a:p>
          <a:p>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2</a:t>
            </a:fld>
            <a:endParaRPr lang="tr-TR"/>
          </a:p>
        </p:txBody>
      </p:sp>
    </p:spTree>
    <p:extLst>
      <p:ext uri="{BB962C8B-B14F-4D97-AF65-F5344CB8AC3E}">
        <p14:creationId xmlns:p14="http://schemas.microsoft.com/office/powerpoint/2010/main" val="373376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3-4.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Öykü metni: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Bir gün Can artık farklı davranmaya karar vermiş. Canan ne yaparsa onun tersini yapmaya karar vermiş. Canan yemekten önce ellerini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yıkamış ama Can yıkamamış. Canan tuvaletten çıkınca ellerini yıkamış bunu gören Can da tuvalete gitmiş ama ellerini yıkamadan çıkmış. Canan banyo yapınca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Can banyo yapmayı bırakmış. Dişini bile artık hiç fırçalamamış. Çikolatasının kabını yere atmış. Akşam olunca da kirli elbiseleriyle yatağa yatmış.</a:t>
            </a:r>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3</a:t>
            </a:fld>
            <a:endParaRPr lang="tr-TR"/>
          </a:p>
        </p:txBody>
      </p:sp>
    </p:spTree>
    <p:extLst>
      <p:ext uri="{BB962C8B-B14F-4D97-AF65-F5344CB8AC3E}">
        <p14:creationId xmlns:p14="http://schemas.microsoft.com/office/powerpoint/2010/main" val="2791130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4-5.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Öykü metni: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Bir süre sonra Can’ın anne ve babası endişelenmişler. Can’a temiz olmanın önemini anlatmışlar. Ama Can dinlememiş. “Ben farklı olacağım” deyip duruyormuş.</a:t>
            </a:r>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4</a:t>
            </a:fld>
            <a:endParaRPr lang="tr-TR"/>
          </a:p>
        </p:txBody>
      </p:sp>
    </p:spTree>
    <p:extLst>
      <p:ext uri="{BB962C8B-B14F-4D97-AF65-F5344CB8AC3E}">
        <p14:creationId xmlns:p14="http://schemas.microsoft.com/office/powerpoint/2010/main" val="410652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6-7.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Öykü metni: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Bir sabah Can yastığının altında bir mektup bulmuş:</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Sevgili Can,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Duyduk ki odan ve elbiselerin tam bize göre.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Çok kirli. Artık gelip senin odanda ve üstünde yaşayacağız.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Teşekkürler..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Mikrop Ailesi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Can odasını, elbiselerini mikroplar ile paylaşmak istemiyormuş. Çünkü mikropların insanları hasta ettiğini biliyormuş. Can’ın aklına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Yeşilcan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gelmiş. Hemen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İmdaaat</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diye bağırmış onu yardıma çağırmış.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Yeşilcan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hemencecik gelmiş. </a:t>
            </a:r>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5</a:t>
            </a:fld>
            <a:endParaRPr lang="tr-TR"/>
          </a:p>
        </p:txBody>
      </p:sp>
    </p:spTree>
    <p:extLst>
      <p:ext uri="{BB962C8B-B14F-4D97-AF65-F5344CB8AC3E}">
        <p14:creationId xmlns:p14="http://schemas.microsoft.com/office/powerpoint/2010/main" val="168986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8-9.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Öykü metni: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Yeşilcan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demiş ki, “Acele etmeliyiz Can. Her taraf temiz olursa mikroplar buraya gelemez.” Hızlıca temizliğe başlamışlar. Can ve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Yeşilcan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odadaki çöpleri toplamış. Can’ın annesi yatak örtülerini, perdeleri, kirli çamaşırları yıkamış. Babası duvarları boyamış. Canan da camları, yerleri ve masayı silmiş. Kapı kollarını temizlemiş. Annesi odayı havalandırmış. Can bir tarakla saçını taramış, tırnaklarını kesmiş, dişini de fırçalamış. Kısa sürede her taraf pırıl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pırıl</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olmuş.</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Mikroplar sevinçle odanın kapısına gelince çok şaşırmışlar. Tertemiz odayı görünce üzülmüşler “Burası çok temiz, burada yaşamayız. Başka kirli çocuklar bulalım.” diyerek kaçıp gitmişler. Can o günden sonra temizliğine hep dikkat etmiş. Farklı olma isteğini farklı oyunlar oynayarak, farklı resimler yaparak göstermiş. Mikroplar da Can ve Canan’ın odalarına girememişler.</a:t>
            </a:r>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6</a:t>
            </a:fld>
            <a:endParaRPr lang="tr-TR"/>
          </a:p>
        </p:txBody>
      </p:sp>
    </p:spTree>
    <p:extLst>
      <p:ext uri="{BB962C8B-B14F-4D97-AF65-F5344CB8AC3E}">
        <p14:creationId xmlns:p14="http://schemas.microsoft.com/office/powerpoint/2010/main" val="155374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Etkinlik başlığı: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Hangisi Gerekli?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Etkinlik yönergesi: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Kişisel temizliğimiz için neler gerekli? Haydi söyleyelim.</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7</a:t>
            </a:fld>
            <a:endParaRPr lang="tr-TR"/>
          </a:p>
        </p:txBody>
      </p:sp>
    </p:spTree>
    <p:extLst>
      <p:ext uri="{BB962C8B-B14F-4D97-AF65-F5344CB8AC3E}">
        <p14:creationId xmlns:p14="http://schemas.microsoft.com/office/powerpoint/2010/main" val="161130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Etkinlik başlığı: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Hangisi Sağlıklı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Etkinlik yönergesi: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Sağlığımız için hangisini yapmak doğru? Haydi söyleyelim.</a:t>
            </a:r>
          </a:p>
          <a:p>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8</a:t>
            </a:fld>
            <a:endParaRPr lang="tr-TR"/>
          </a:p>
        </p:txBody>
      </p:sp>
    </p:spTree>
    <p:extLst>
      <p:ext uri="{BB962C8B-B14F-4D97-AF65-F5344CB8AC3E}">
        <p14:creationId xmlns:p14="http://schemas.microsoft.com/office/powerpoint/2010/main" val="4285301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Ayrıca bakınız: </a:t>
            </a:r>
            <a:r>
              <a:rPr kumimoji="0" lang="tr-TR" sz="1200" b="1" i="0" u="none" strike="noStrike" kern="1200" cap="none" spc="0" normalizeH="0" baseline="0" noProof="0" dirty="0" err="1" smtClean="0">
                <a:ln>
                  <a:noFill/>
                </a:ln>
                <a:solidFill>
                  <a:prstClr val="black"/>
                </a:solidFill>
                <a:effectLst/>
                <a:uLnTx/>
                <a:uFillTx/>
                <a:latin typeface="+mn-lt"/>
                <a:ea typeface="+mn-ea"/>
                <a:cs typeface="+mn-cs"/>
              </a:rPr>
              <a:t>Yeşilcan'la</a:t>
            </a:r>
            <a:r>
              <a:rPr kumimoji="0" lang="tr-TR" sz="1200" b="1" i="0" u="none" strike="noStrike" kern="1200" cap="none" spc="0" normalizeH="0" baseline="0" noProof="0" dirty="0" smtClean="0">
                <a:ln>
                  <a:noFill/>
                </a:ln>
                <a:solidFill>
                  <a:prstClr val="black"/>
                </a:solidFill>
                <a:effectLst/>
                <a:uLnTx/>
                <a:uFillTx/>
                <a:latin typeface="+mn-lt"/>
                <a:ea typeface="+mn-ea"/>
                <a:cs typeface="+mn-cs"/>
              </a:rPr>
              <a:t> Sağlıklı Yaşam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adlı Yeşilay tarafından hazırlanmış kitapçık, s. 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Etkinlik başlığı: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Ne Yapsın?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Etkinlik yönergesi: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Arkadaşlar ilk resimlerdeki çocuklar, sizce bir sonraki adımda ne yapsın? Haydi söyleyelim.</a:t>
            </a:r>
            <a:endParaRPr lang="tr-TR" dirty="0" smtClean="0"/>
          </a:p>
          <a:p>
            <a:endParaRPr lang="tr-TR" dirty="0"/>
          </a:p>
        </p:txBody>
      </p:sp>
      <p:sp>
        <p:nvSpPr>
          <p:cNvPr id="4" name="Slayt Numarası Yer Tutucusu 3"/>
          <p:cNvSpPr>
            <a:spLocks noGrp="1"/>
          </p:cNvSpPr>
          <p:nvPr>
            <p:ph type="sldNum" sz="quarter" idx="10"/>
          </p:nvPr>
        </p:nvSpPr>
        <p:spPr/>
        <p:txBody>
          <a:bodyPr/>
          <a:lstStyle/>
          <a:p>
            <a:fld id="{878E92DC-5E0C-4480-A40C-349B29FF7F84}" type="slidenum">
              <a:rPr lang="tr-TR" smtClean="0"/>
              <a:t>9</a:t>
            </a:fld>
            <a:endParaRPr lang="tr-TR"/>
          </a:p>
        </p:txBody>
      </p:sp>
    </p:spTree>
    <p:extLst>
      <p:ext uri="{BB962C8B-B14F-4D97-AF65-F5344CB8AC3E}">
        <p14:creationId xmlns:p14="http://schemas.microsoft.com/office/powerpoint/2010/main" val="296892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7CAC58B-3BE2-4365-883A-179525A93A76}" type="datetimeFigureOut">
              <a:rPr lang="tr-TR" smtClean="0"/>
              <a:t>30.03.2018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01B60-E7B2-4628-83B8-E811E53FF37F}" type="slidenum">
              <a:rPr lang="tr-TR" smtClean="0"/>
              <a:t>‹#›</a:t>
            </a:fld>
            <a:endParaRPr lang="tr-TR"/>
          </a:p>
        </p:txBody>
      </p:sp>
    </p:spTree>
    <p:extLst>
      <p:ext uri="{BB962C8B-B14F-4D97-AF65-F5344CB8AC3E}">
        <p14:creationId xmlns:p14="http://schemas.microsoft.com/office/powerpoint/2010/main" val="185970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7CAC58B-3BE2-4365-883A-179525A93A76}" type="datetimeFigureOut">
              <a:rPr lang="tr-TR" smtClean="0"/>
              <a:t>30.03.2018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01B60-E7B2-4628-83B8-E811E53FF37F}" type="slidenum">
              <a:rPr lang="tr-TR" smtClean="0"/>
              <a:t>‹#›</a:t>
            </a:fld>
            <a:endParaRPr lang="tr-TR"/>
          </a:p>
        </p:txBody>
      </p:sp>
    </p:spTree>
    <p:extLst>
      <p:ext uri="{BB962C8B-B14F-4D97-AF65-F5344CB8AC3E}">
        <p14:creationId xmlns:p14="http://schemas.microsoft.com/office/powerpoint/2010/main" val="11657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7CAC58B-3BE2-4365-883A-179525A93A76}" type="datetimeFigureOut">
              <a:rPr lang="tr-TR" smtClean="0"/>
              <a:t>30.03.2018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01B60-E7B2-4628-83B8-E811E53FF37F}" type="slidenum">
              <a:rPr lang="tr-TR" smtClean="0"/>
              <a:t>‹#›</a:t>
            </a:fld>
            <a:endParaRPr lang="tr-TR"/>
          </a:p>
        </p:txBody>
      </p:sp>
    </p:spTree>
    <p:extLst>
      <p:ext uri="{BB962C8B-B14F-4D97-AF65-F5344CB8AC3E}">
        <p14:creationId xmlns:p14="http://schemas.microsoft.com/office/powerpoint/2010/main" val="198508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7CAC58B-3BE2-4365-883A-179525A93A76}" type="datetimeFigureOut">
              <a:rPr lang="tr-TR" smtClean="0"/>
              <a:t>30.03.2018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01B60-E7B2-4628-83B8-E811E53FF37F}" type="slidenum">
              <a:rPr lang="tr-TR" smtClean="0"/>
              <a:t>‹#›</a:t>
            </a:fld>
            <a:endParaRPr lang="tr-TR"/>
          </a:p>
        </p:txBody>
      </p:sp>
    </p:spTree>
    <p:extLst>
      <p:ext uri="{BB962C8B-B14F-4D97-AF65-F5344CB8AC3E}">
        <p14:creationId xmlns:p14="http://schemas.microsoft.com/office/powerpoint/2010/main" val="373727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7CAC58B-3BE2-4365-883A-179525A93A76}" type="datetimeFigureOut">
              <a:rPr lang="tr-TR" smtClean="0"/>
              <a:t>30.03.2018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01B60-E7B2-4628-83B8-E811E53FF37F}" type="slidenum">
              <a:rPr lang="tr-TR" smtClean="0"/>
              <a:t>‹#›</a:t>
            </a:fld>
            <a:endParaRPr lang="tr-TR"/>
          </a:p>
        </p:txBody>
      </p:sp>
    </p:spTree>
    <p:extLst>
      <p:ext uri="{BB962C8B-B14F-4D97-AF65-F5344CB8AC3E}">
        <p14:creationId xmlns:p14="http://schemas.microsoft.com/office/powerpoint/2010/main" val="346325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7CAC58B-3BE2-4365-883A-179525A93A76}" type="datetimeFigureOut">
              <a:rPr lang="tr-TR" smtClean="0"/>
              <a:t>30.03.2018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001B60-E7B2-4628-83B8-E811E53FF37F}" type="slidenum">
              <a:rPr lang="tr-TR" smtClean="0"/>
              <a:t>‹#›</a:t>
            </a:fld>
            <a:endParaRPr lang="tr-TR"/>
          </a:p>
        </p:txBody>
      </p:sp>
    </p:spTree>
    <p:extLst>
      <p:ext uri="{BB962C8B-B14F-4D97-AF65-F5344CB8AC3E}">
        <p14:creationId xmlns:p14="http://schemas.microsoft.com/office/powerpoint/2010/main" val="257402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7CAC58B-3BE2-4365-883A-179525A93A76}" type="datetimeFigureOut">
              <a:rPr lang="tr-TR" smtClean="0"/>
              <a:t>30.03.2018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1001B60-E7B2-4628-83B8-E811E53FF37F}" type="slidenum">
              <a:rPr lang="tr-TR" smtClean="0"/>
              <a:t>‹#›</a:t>
            </a:fld>
            <a:endParaRPr lang="tr-TR"/>
          </a:p>
        </p:txBody>
      </p:sp>
    </p:spTree>
    <p:extLst>
      <p:ext uri="{BB962C8B-B14F-4D97-AF65-F5344CB8AC3E}">
        <p14:creationId xmlns:p14="http://schemas.microsoft.com/office/powerpoint/2010/main" val="349452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7CAC58B-3BE2-4365-883A-179525A93A76}" type="datetimeFigureOut">
              <a:rPr lang="tr-TR" smtClean="0"/>
              <a:t>30.03.2018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1001B60-E7B2-4628-83B8-E811E53FF37F}" type="slidenum">
              <a:rPr lang="tr-TR" smtClean="0"/>
              <a:t>‹#›</a:t>
            </a:fld>
            <a:endParaRPr lang="tr-TR"/>
          </a:p>
        </p:txBody>
      </p:sp>
    </p:spTree>
    <p:extLst>
      <p:ext uri="{BB962C8B-B14F-4D97-AF65-F5344CB8AC3E}">
        <p14:creationId xmlns:p14="http://schemas.microsoft.com/office/powerpoint/2010/main" val="360617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7CAC58B-3BE2-4365-883A-179525A93A76}" type="datetimeFigureOut">
              <a:rPr lang="tr-TR" smtClean="0"/>
              <a:t>30.03.2018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1001B60-E7B2-4628-83B8-E811E53FF37F}" type="slidenum">
              <a:rPr lang="tr-TR" smtClean="0"/>
              <a:t>‹#›</a:t>
            </a:fld>
            <a:endParaRPr lang="tr-TR"/>
          </a:p>
        </p:txBody>
      </p:sp>
    </p:spTree>
    <p:extLst>
      <p:ext uri="{BB962C8B-B14F-4D97-AF65-F5344CB8AC3E}">
        <p14:creationId xmlns:p14="http://schemas.microsoft.com/office/powerpoint/2010/main" val="1189645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7CAC58B-3BE2-4365-883A-179525A93A76}" type="datetimeFigureOut">
              <a:rPr lang="tr-TR" smtClean="0"/>
              <a:t>30.03.2018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001B60-E7B2-4628-83B8-E811E53FF37F}" type="slidenum">
              <a:rPr lang="tr-TR" smtClean="0"/>
              <a:t>‹#›</a:t>
            </a:fld>
            <a:endParaRPr lang="tr-TR"/>
          </a:p>
        </p:txBody>
      </p:sp>
    </p:spTree>
    <p:extLst>
      <p:ext uri="{BB962C8B-B14F-4D97-AF65-F5344CB8AC3E}">
        <p14:creationId xmlns:p14="http://schemas.microsoft.com/office/powerpoint/2010/main" val="36970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7CAC58B-3BE2-4365-883A-179525A93A76}" type="datetimeFigureOut">
              <a:rPr lang="tr-TR" smtClean="0"/>
              <a:t>30.03.2018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001B60-E7B2-4628-83B8-E811E53FF37F}" type="slidenum">
              <a:rPr lang="tr-TR" smtClean="0"/>
              <a:t>‹#›</a:t>
            </a:fld>
            <a:endParaRPr lang="tr-TR"/>
          </a:p>
        </p:txBody>
      </p:sp>
    </p:spTree>
    <p:extLst>
      <p:ext uri="{BB962C8B-B14F-4D97-AF65-F5344CB8AC3E}">
        <p14:creationId xmlns:p14="http://schemas.microsoft.com/office/powerpoint/2010/main" val="196374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AC58B-3BE2-4365-883A-179525A93A76}" type="datetimeFigureOut">
              <a:rPr lang="tr-TR" smtClean="0"/>
              <a:t>30.03.2018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01B60-E7B2-4628-83B8-E811E53FF37F}" type="slidenum">
              <a:rPr lang="tr-TR" smtClean="0"/>
              <a:t>‹#›</a:t>
            </a:fld>
            <a:endParaRPr lang="tr-TR"/>
          </a:p>
        </p:txBody>
      </p:sp>
    </p:spTree>
    <p:extLst>
      <p:ext uri="{BB962C8B-B14F-4D97-AF65-F5344CB8AC3E}">
        <p14:creationId xmlns:p14="http://schemas.microsoft.com/office/powerpoint/2010/main" val="3540565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1.png"/><Relationship Id="rId7"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png"/><Relationship Id="rId7"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 y="0"/>
            <a:ext cx="12189941" cy="6858000"/>
          </a:xfrm>
          <a:prstGeom prst="rect">
            <a:avLst/>
          </a:prstGeom>
        </p:spPr>
      </p:pic>
      <p:grpSp>
        <p:nvGrpSpPr>
          <p:cNvPr id="6" name="Grup 5"/>
          <p:cNvGrpSpPr/>
          <p:nvPr/>
        </p:nvGrpSpPr>
        <p:grpSpPr>
          <a:xfrm>
            <a:off x="7727427" y="5574292"/>
            <a:ext cx="4189293" cy="1085133"/>
            <a:chOff x="110038" y="5447051"/>
            <a:chExt cx="4189293" cy="1085133"/>
          </a:xfrm>
        </p:grpSpPr>
        <p:pic>
          <p:nvPicPr>
            <p:cNvPr id="18" name="Resi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2705" y="5447051"/>
              <a:ext cx="2266626" cy="1080000"/>
            </a:xfrm>
            <a:prstGeom prst="rect">
              <a:avLst/>
            </a:prstGeom>
          </p:spPr>
        </p:pic>
        <p:pic>
          <p:nvPicPr>
            <p:cNvPr id="19" name="Resim 18"/>
            <p:cNvPicPr>
              <a:picLocks noChangeAspect="1"/>
            </p:cNvPicPr>
            <p:nvPr/>
          </p:nvPicPr>
          <p:blipFill>
            <a:blip r:embed="rId5"/>
            <a:stretch>
              <a:fillRect/>
            </a:stretch>
          </p:blipFill>
          <p:spPr>
            <a:xfrm>
              <a:off x="110038" y="5690625"/>
              <a:ext cx="841559" cy="841559"/>
            </a:xfrm>
            <a:prstGeom prst="rect">
              <a:avLst/>
            </a:prstGeom>
          </p:spPr>
        </p:pic>
        <p:pic>
          <p:nvPicPr>
            <p:cNvPr id="20" name="Resim 19"/>
            <p:cNvPicPr>
              <a:picLocks noChangeAspect="1"/>
            </p:cNvPicPr>
            <p:nvPr/>
          </p:nvPicPr>
          <p:blipFill>
            <a:blip r:embed="rId6"/>
            <a:stretch>
              <a:fillRect/>
            </a:stretch>
          </p:blipFill>
          <p:spPr>
            <a:xfrm>
              <a:off x="1226877" y="5690624"/>
              <a:ext cx="530548" cy="841559"/>
            </a:xfrm>
            <a:prstGeom prst="rect">
              <a:avLst/>
            </a:prstGeom>
          </p:spPr>
        </p:pic>
      </p:grpSp>
      <p:grpSp>
        <p:nvGrpSpPr>
          <p:cNvPr id="8" name="Grup 7"/>
          <p:cNvGrpSpPr/>
          <p:nvPr/>
        </p:nvGrpSpPr>
        <p:grpSpPr>
          <a:xfrm>
            <a:off x="4870756" y="1889177"/>
            <a:ext cx="6234406" cy="2097118"/>
            <a:chOff x="4870756" y="1889177"/>
            <a:chExt cx="6234406" cy="2097118"/>
          </a:xfrm>
        </p:grpSpPr>
        <p:sp>
          <p:nvSpPr>
            <p:cNvPr id="5" name="Dikdörtgen 4"/>
            <p:cNvSpPr/>
            <p:nvPr/>
          </p:nvSpPr>
          <p:spPr>
            <a:xfrm>
              <a:off x="4870756" y="1889177"/>
              <a:ext cx="6096000" cy="1200329"/>
            </a:xfrm>
            <a:prstGeom prst="rect">
              <a:avLst/>
            </a:prstGeom>
          </p:spPr>
          <p:txBody>
            <a:bodyPr>
              <a:spAutoFit/>
            </a:bodyPr>
            <a:lstStyle/>
            <a:p>
              <a:pPr algn="ctr"/>
              <a:r>
                <a:rPr lang="tr-TR" sz="7200" b="1" dirty="0" err="1" smtClean="0">
                  <a:solidFill>
                    <a:srgbClr val="E61F4F"/>
                  </a:solidFill>
                </a:rPr>
                <a:t>Yeşilcan’la</a:t>
              </a:r>
              <a:endParaRPr lang="tr-TR" sz="7200" b="1" dirty="0">
                <a:solidFill>
                  <a:srgbClr val="E61F4F"/>
                </a:solidFill>
              </a:endParaRPr>
            </a:p>
          </p:txBody>
        </p:sp>
        <p:sp>
          <p:nvSpPr>
            <p:cNvPr id="22" name="Dikdörtgen 21"/>
            <p:cNvSpPr/>
            <p:nvPr/>
          </p:nvSpPr>
          <p:spPr>
            <a:xfrm>
              <a:off x="5009162" y="2785966"/>
              <a:ext cx="6096000" cy="1200329"/>
            </a:xfrm>
            <a:prstGeom prst="rect">
              <a:avLst/>
            </a:prstGeom>
          </p:spPr>
          <p:txBody>
            <a:bodyPr>
              <a:spAutoFit/>
            </a:bodyPr>
            <a:lstStyle/>
            <a:p>
              <a:pPr algn="ctr"/>
              <a:r>
                <a:rPr lang="tr-TR" sz="7200" b="1" dirty="0" smtClean="0">
                  <a:solidFill>
                    <a:srgbClr val="EE742D"/>
                  </a:solidFill>
                </a:rPr>
                <a:t>Sağlıklı Yaşam</a:t>
              </a:r>
              <a:endParaRPr lang="tr-TR" sz="7200" b="1" dirty="0">
                <a:solidFill>
                  <a:srgbClr val="EE742D"/>
                </a:solidFill>
              </a:endParaRPr>
            </a:p>
          </p:txBody>
        </p:sp>
      </p:grpSp>
      <p:grpSp>
        <p:nvGrpSpPr>
          <p:cNvPr id="9" name="Grup 8"/>
          <p:cNvGrpSpPr/>
          <p:nvPr/>
        </p:nvGrpSpPr>
        <p:grpSpPr>
          <a:xfrm>
            <a:off x="10465290" y="463585"/>
            <a:ext cx="1726709" cy="555916"/>
            <a:chOff x="10465290" y="463585"/>
            <a:chExt cx="1726709" cy="555916"/>
          </a:xfrm>
        </p:grpSpPr>
        <p:pic>
          <p:nvPicPr>
            <p:cNvPr id="7" name="Resim 6"/>
            <p:cNvPicPr>
              <a:picLocks noChangeAspect="1"/>
            </p:cNvPicPr>
            <p:nvPr/>
          </p:nvPicPr>
          <p:blipFill>
            <a:blip r:embed="rId7"/>
            <a:stretch>
              <a:fillRect/>
            </a:stretch>
          </p:blipFill>
          <p:spPr>
            <a:xfrm>
              <a:off x="10465290" y="463585"/>
              <a:ext cx="1726709" cy="555916"/>
            </a:xfrm>
            <a:prstGeom prst="rect">
              <a:avLst/>
            </a:prstGeom>
          </p:spPr>
        </p:pic>
        <p:sp>
          <p:nvSpPr>
            <p:cNvPr id="34" name="Metin kutusu 33"/>
            <p:cNvSpPr txBox="1"/>
            <p:nvPr/>
          </p:nvSpPr>
          <p:spPr>
            <a:xfrm>
              <a:off x="10717410" y="548488"/>
              <a:ext cx="1095556" cy="369332"/>
            </a:xfrm>
            <a:prstGeom prst="rect">
              <a:avLst/>
            </a:prstGeom>
            <a:noFill/>
          </p:spPr>
          <p:txBody>
            <a:bodyPr wrap="none" rtlCol="0">
              <a:spAutoFit/>
            </a:bodyPr>
            <a:lstStyle/>
            <a:p>
              <a:r>
                <a:rPr lang="tr-TR" b="1" dirty="0" smtClean="0">
                  <a:solidFill>
                    <a:schemeClr val="bg1"/>
                  </a:solidFill>
                </a:rPr>
                <a:t>Anaokulu</a:t>
              </a:r>
              <a:endParaRPr lang="tr-TR" b="1" dirty="0">
                <a:solidFill>
                  <a:schemeClr val="bg1"/>
                </a:solidFill>
              </a:endParaRPr>
            </a:p>
          </p:txBody>
        </p:sp>
      </p:grpSp>
      <p:pic>
        <p:nvPicPr>
          <p:cNvPr id="12" name="Resim 11"/>
          <p:cNvPicPr>
            <a:picLocks noChangeAspect="1"/>
          </p:cNvPicPr>
          <p:nvPr/>
        </p:nvPicPr>
        <p:blipFill>
          <a:blip r:embed="rId8"/>
          <a:stretch>
            <a:fillRect/>
          </a:stretch>
        </p:blipFill>
        <p:spPr>
          <a:xfrm>
            <a:off x="427264" y="449513"/>
            <a:ext cx="4915951" cy="6007458"/>
          </a:xfrm>
          <a:prstGeom prst="rect">
            <a:avLst/>
          </a:prstGeom>
        </p:spPr>
      </p:pic>
    </p:spTree>
    <p:extLst>
      <p:ext uri="{BB962C8B-B14F-4D97-AF65-F5344CB8AC3E}">
        <p14:creationId xmlns:p14="http://schemas.microsoft.com/office/powerpoint/2010/main" val="239705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childTnLst>
                          </p:cTn>
                        </p:par>
                        <p:par>
                          <p:cTn id="11" fill="hold">
                            <p:stCondLst>
                              <p:cond delay="25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08493" y="6022145"/>
              <a:ext cx="393056" cy="338554"/>
            </a:xfrm>
            <a:prstGeom prst="rect">
              <a:avLst/>
            </a:prstGeom>
            <a:noFill/>
          </p:spPr>
          <p:txBody>
            <a:bodyPr wrap="none">
              <a:spAutoFit/>
            </a:bodyPr>
            <a:lstStyle/>
            <a:p>
              <a:pPr algn="ctr"/>
              <a:r>
                <a:rPr lang="tr-TR" sz="1600" dirty="0" smtClean="0">
                  <a:solidFill>
                    <a:schemeClr val="bg1"/>
                  </a:solidFill>
                </a:rPr>
                <a:t>10</a:t>
              </a:r>
              <a:endParaRPr lang="tr-TR" sz="1600" dirty="0">
                <a:solidFill>
                  <a:schemeClr val="bg1"/>
                </a:solidFill>
              </a:endParaRPr>
            </a:p>
          </p:txBody>
        </p:sp>
      </p:grpSp>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3045513" y="579138"/>
            <a:ext cx="6923262" cy="830997"/>
          </a:xfrm>
          <a:prstGeom prst="rect">
            <a:avLst/>
          </a:prstGeom>
        </p:spPr>
        <p:txBody>
          <a:bodyPr wrap="square">
            <a:spAutoFit/>
          </a:bodyPr>
          <a:lstStyle/>
          <a:p>
            <a:pPr algn="ctr"/>
            <a:r>
              <a:rPr lang="tr-TR" sz="4800" b="1" u="sng" dirty="0" smtClean="0">
                <a:solidFill>
                  <a:srgbClr val="E61F4F"/>
                </a:solidFill>
              </a:rPr>
              <a:t>MAHALLENİN ÇOCUKLARI</a:t>
            </a:r>
            <a:endParaRPr lang="tr-TR" sz="4800" b="1" u="sng" dirty="0">
              <a:solidFill>
                <a:srgbClr val="E61F4F"/>
              </a:solidFill>
            </a:endParaRPr>
          </a:p>
        </p:txBody>
      </p:sp>
      <p:pic>
        <p:nvPicPr>
          <p:cNvPr id="9" name="Resim 8"/>
          <p:cNvPicPr>
            <a:picLocks noChangeAspect="1"/>
          </p:cNvPicPr>
          <p:nvPr/>
        </p:nvPicPr>
        <p:blipFill>
          <a:blip r:embed="rId4"/>
          <a:stretch>
            <a:fillRect/>
          </a:stretch>
        </p:blipFill>
        <p:spPr>
          <a:xfrm>
            <a:off x="3911907" y="1318034"/>
            <a:ext cx="5190474" cy="4864999"/>
          </a:xfrm>
          <a:prstGeom prst="rect">
            <a:avLst/>
          </a:prstGeom>
        </p:spPr>
      </p:pic>
    </p:spTree>
    <p:extLst>
      <p:ext uri="{BB962C8B-B14F-4D97-AF65-F5344CB8AC3E}">
        <p14:creationId xmlns:p14="http://schemas.microsoft.com/office/powerpoint/2010/main" val="231335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50"/>
                                        <p:tgtEl>
                                          <p:spTgt spid="27"/>
                                        </p:tgtEl>
                                      </p:cBhvr>
                                    </p:animEffect>
                                  </p:childTnLst>
                                </p:cTn>
                              </p:par>
                            </p:childTnLst>
                          </p:cTn>
                        </p:par>
                        <p:par>
                          <p:cTn id="31" fill="hold">
                            <p:stCondLst>
                              <p:cond delay="80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08492" y="6022145"/>
              <a:ext cx="393056" cy="338554"/>
            </a:xfrm>
            <a:prstGeom prst="rect">
              <a:avLst/>
            </a:prstGeom>
            <a:noFill/>
          </p:spPr>
          <p:txBody>
            <a:bodyPr wrap="none">
              <a:spAutoFit/>
            </a:bodyPr>
            <a:lstStyle/>
            <a:p>
              <a:pPr algn="ctr"/>
              <a:r>
                <a:rPr lang="tr-TR" sz="1600" dirty="0" smtClean="0">
                  <a:solidFill>
                    <a:schemeClr val="bg1"/>
                  </a:solidFill>
                </a:rPr>
                <a:t>11</a:t>
              </a:r>
              <a:endParaRPr lang="tr-TR" sz="1600" dirty="0">
                <a:solidFill>
                  <a:schemeClr val="bg1"/>
                </a:solidFill>
              </a:endParaRPr>
            </a:p>
          </p:txBody>
        </p:sp>
      </p:grpSp>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4"/>
          <a:stretch>
            <a:fillRect/>
          </a:stretch>
        </p:blipFill>
        <p:spPr>
          <a:xfrm>
            <a:off x="3383881" y="-808336"/>
            <a:ext cx="6705573" cy="6756826"/>
          </a:xfrm>
          <a:prstGeom prst="rect">
            <a:avLst/>
          </a:prstGeom>
        </p:spPr>
      </p:pic>
    </p:spTree>
    <p:extLst>
      <p:ext uri="{BB962C8B-B14F-4D97-AF65-F5344CB8AC3E}">
        <p14:creationId xmlns:p14="http://schemas.microsoft.com/office/powerpoint/2010/main" val="29403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08492" y="6022145"/>
              <a:ext cx="393056" cy="338554"/>
            </a:xfrm>
            <a:prstGeom prst="rect">
              <a:avLst/>
            </a:prstGeom>
            <a:noFill/>
          </p:spPr>
          <p:txBody>
            <a:bodyPr wrap="none">
              <a:spAutoFit/>
            </a:bodyPr>
            <a:lstStyle/>
            <a:p>
              <a:pPr algn="ctr"/>
              <a:r>
                <a:rPr lang="tr-TR" sz="1600" dirty="0" smtClean="0">
                  <a:solidFill>
                    <a:schemeClr val="bg1"/>
                  </a:solidFill>
                </a:rPr>
                <a:t>12</a:t>
              </a:r>
              <a:endParaRPr lang="tr-TR" sz="1600" dirty="0">
                <a:solidFill>
                  <a:schemeClr val="bg1"/>
                </a:solidFill>
              </a:endParaRPr>
            </a:p>
          </p:txBody>
        </p:sp>
      </p:grpSp>
      <p:pic>
        <p:nvPicPr>
          <p:cNvPr id="5" name="Resim 4"/>
          <p:cNvPicPr>
            <a:picLocks noChangeAspect="1"/>
          </p:cNvPicPr>
          <p:nvPr/>
        </p:nvPicPr>
        <p:blipFill>
          <a:blip r:embed="rId4"/>
          <a:stretch>
            <a:fillRect/>
          </a:stretch>
        </p:blipFill>
        <p:spPr>
          <a:xfrm>
            <a:off x="4756569" y="917848"/>
            <a:ext cx="1417500" cy="1496250"/>
          </a:xfrm>
          <a:prstGeom prst="rect">
            <a:avLst/>
          </a:prstGeom>
        </p:spPr>
      </p:pic>
      <p:sp>
        <p:nvSpPr>
          <p:cNvPr id="17" name="Dikdörtgen 16"/>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5"/>
          <a:stretch>
            <a:fillRect/>
          </a:stretch>
        </p:blipFill>
        <p:spPr>
          <a:xfrm>
            <a:off x="2993969" y="213934"/>
            <a:ext cx="7060870" cy="5896578"/>
          </a:xfrm>
          <a:prstGeom prst="rect">
            <a:avLst/>
          </a:prstGeom>
        </p:spPr>
      </p:pic>
    </p:spTree>
    <p:extLst>
      <p:ext uri="{BB962C8B-B14F-4D97-AF65-F5344CB8AC3E}">
        <p14:creationId xmlns:p14="http://schemas.microsoft.com/office/powerpoint/2010/main" val="2209926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 fill="hold"/>
                                        <p:tgtEl>
                                          <p:spTgt spid="19"/>
                                        </p:tgtEl>
                                        <p:attrNameLst>
                                          <p:attrName>ppt_x</p:attrName>
                                        </p:attrNameLst>
                                      </p:cBhvr>
                                      <p:tavLst>
                                        <p:tav tm="0">
                                          <p:val>
                                            <p:strVal val="#ppt_x"/>
                                          </p:val>
                                        </p:tav>
                                        <p:tav tm="100000">
                                          <p:val>
                                            <p:strVal val="#ppt_x"/>
                                          </p:val>
                                        </p:tav>
                                      </p:tavLst>
                                    </p:anim>
                                    <p:anim calcmode="lin" valueType="num">
                                      <p:cBhvr additive="base">
                                        <p:cTn id="13" dur="100" fill="hold"/>
                                        <p:tgtEl>
                                          <p:spTgt spid="19"/>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 fill="hold"/>
                                        <p:tgtEl>
                                          <p:spTgt spid="20"/>
                                        </p:tgtEl>
                                        <p:attrNameLst>
                                          <p:attrName>ppt_x</p:attrName>
                                        </p:attrNameLst>
                                      </p:cBhvr>
                                      <p:tavLst>
                                        <p:tav tm="0">
                                          <p:val>
                                            <p:strVal val="#ppt_x"/>
                                          </p:val>
                                        </p:tav>
                                        <p:tav tm="100000">
                                          <p:val>
                                            <p:strVal val="#ppt_x"/>
                                          </p:val>
                                        </p:tav>
                                      </p:tavLst>
                                    </p:anim>
                                    <p:anim calcmode="lin" valueType="num">
                                      <p:cBhvr additive="base">
                                        <p:cTn id="18" dur="100" fill="hold"/>
                                        <p:tgtEl>
                                          <p:spTgt spid="20"/>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 fill="hold"/>
                                        <p:tgtEl>
                                          <p:spTgt spid="17"/>
                                        </p:tgtEl>
                                        <p:attrNameLst>
                                          <p:attrName>ppt_x</p:attrName>
                                        </p:attrNameLst>
                                      </p:cBhvr>
                                      <p:tavLst>
                                        <p:tav tm="0">
                                          <p:val>
                                            <p:strVal val="#ppt_x"/>
                                          </p:val>
                                        </p:tav>
                                        <p:tav tm="100000">
                                          <p:val>
                                            <p:strVal val="#ppt_x"/>
                                          </p:val>
                                        </p:tav>
                                      </p:tavLst>
                                    </p:anim>
                                    <p:anim calcmode="lin" valueType="num">
                                      <p:cBhvr additive="base">
                                        <p:cTn id="23" dur="100" fill="hold"/>
                                        <p:tgtEl>
                                          <p:spTgt spid="17"/>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08492" y="6022145"/>
              <a:ext cx="393056" cy="338554"/>
            </a:xfrm>
            <a:prstGeom prst="rect">
              <a:avLst/>
            </a:prstGeom>
            <a:noFill/>
          </p:spPr>
          <p:txBody>
            <a:bodyPr wrap="none">
              <a:spAutoFit/>
            </a:bodyPr>
            <a:lstStyle/>
            <a:p>
              <a:pPr algn="ctr"/>
              <a:r>
                <a:rPr lang="tr-TR" sz="1600" dirty="0" smtClean="0">
                  <a:solidFill>
                    <a:schemeClr val="bg1"/>
                  </a:solidFill>
                </a:rPr>
                <a:t>13</a:t>
              </a:r>
              <a:endParaRPr lang="tr-TR" sz="1600" dirty="0">
                <a:solidFill>
                  <a:schemeClr val="bg1"/>
                </a:solidFill>
              </a:endParaRPr>
            </a:p>
          </p:txBody>
        </p:sp>
      </p:grpSp>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rotWithShape="1">
          <a:blip r:embed="rId4"/>
          <a:srcRect t="9824" b="7428"/>
          <a:stretch/>
        </p:blipFill>
        <p:spPr>
          <a:xfrm>
            <a:off x="3029724" y="285749"/>
            <a:ext cx="6132553" cy="5757843"/>
          </a:xfrm>
          <a:prstGeom prst="rect">
            <a:avLst/>
          </a:prstGeom>
        </p:spPr>
      </p:pic>
    </p:spTree>
    <p:extLst>
      <p:ext uri="{BB962C8B-B14F-4D97-AF65-F5344CB8AC3E}">
        <p14:creationId xmlns:p14="http://schemas.microsoft.com/office/powerpoint/2010/main" val="396688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08492" y="6022145"/>
              <a:ext cx="393056" cy="338554"/>
            </a:xfrm>
            <a:prstGeom prst="rect">
              <a:avLst/>
            </a:prstGeom>
            <a:noFill/>
          </p:spPr>
          <p:txBody>
            <a:bodyPr wrap="none">
              <a:spAutoFit/>
            </a:bodyPr>
            <a:lstStyle/>
            <a:p>
              <a:pPr algn="ctr"/>
              <a:r>
                <a:rPr lang="tr-TR" sz="1600" dirty="0" smtClean="0">
                  <a:solidFill>
                    <a:schemeClr val="bg1"/>
                  </a:solidFill>
                </a:rPr>
                <a:t>14</a:t>
              </a:r>
              <a:endParaRPr lang="tr-TR" sz="1600" dirty="0">
                <a:solidFill>
                  <a:schemeClr val="bg1"/>
                </a:solidFill>
              </a:endParaRPr>
            </a:p>
          </p:txBody>
        </p:sp>
      </p:grpSp>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4"/>
          <a:stretch>
            <a:fillRect/>
          </a:stretch>
        </p:blipFill>
        <p:spPr>
          <a:xfrm>
            <a:off x="3636134" y="388927"/>
            <a:ext cx="5107155" cy="5785664"/>
          </a:xfrm>
          <a:prstGeom prst="rect">
            <a:avLst/>
          </a:prstGeom>
        </p:spPr>
      </p:pic>
    </p:spTree>
    <p:extLst>
      <p:ext uri="{BB962C8B-B14F-4D97-AF65-F5344CB8AC3E}">
        <p14:creationId xmlns:p14="http://schemas.microsoft.com/office/powerpoint/2010/main" val="174265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08492" y="6022145"/>
              <a:ext cx="393056" cy="338554"/>
            </a:xfrm>
            <a:prstGeom prst="rect">
              <a:avLst/>
            </a:prstGeom>
            <a:noFill/>
          </p:spPr>
          <p:txBody>
            <a:bodyPr wrap="none">
              <a:spAutoFit/>
            </a:bodyPr>
            <a:lstStyle/>
            <a:p>
              <a:pPr algn="ctr"/>
              <a:r>
                <a:rPr lang="tr-TR" sz="1600" dirty="0" smtClean="0">
                  <a:solidFill>
                    <a:schemeClr val="bg1"/>
                  </a:solidFill>
                </a:rPr>
                <a:t>15</a:t>
              </a:r>
              <a:endParaRPr lang="tr-TR" sz="1600" dirty="0">
                <a:solidFill>
                  <a:schemeClr val="bg1"/>
                </a:solidFill>
              </a:endParaRPr>
            </a:p>
          </p:txBody>
        </p:sp>
      </p:grpSp>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4"/>
          <a:stretch>
            <a:fillRect/>
          </a:stretch>
        </p:blipFill>
        <p:spPr>
          <a:xfrm>
            <a:off x="4112735" y="-82818"/>
            <a:ext cx="4135146" cy="6265851"/>
          </a:xfrm>
          <a:prstGeom prst="rect">
            <a:avLst/>
          </a:prstGeom>
        </p:spPr>
      </p:pic>
    </p:spTree>
    <p:extLst>
      <p:ext uri="{BB962C8B-B14F-4D97-AF65-F5344CB8AC3E}">
        <p14:creationId xmlns:p14="http://schemas.microsoft.com/office/powerpoint/2010/main" val="36745500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5120912" y="369415"/>
            <a:ext cx="5321532" cy="5797734"/>
          </a:xfrm>
          <a:prstGeom prst="rect">
            <a:avLst/>
          </a:prstGeom>
        </p:spPr>
      </p:pic>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08492" y="6022145"/>
              <a:ext cx="393056" cy="338554"/>
            </a:xfrm>
            <a:prstGeom prst="rect">
              <a:avLst/>
            </a:prstGeom>
            <a:noFill/>
          </p:spPr>
          <p:txBody>
            <a:bodyPr wrap="none">
              <a:spAutoFit/>
            </a:bodyPr>
            <a:lstStyle/>
            <a:p>
              <a:pPr algn="ctr"/>
              <a:r>
                <a:rPr lang="tr-TR" sz="1600" dirty="0" smtClean="0">
                  <a:solidFill>
                    <a:schemeClr val="bg1"/>
                  </a:solidFill>
                </a:rPr>
                <a:t>16</a:t>
              </a:r>
              <a:endParaRPr lang="tr-TR" sz="1600" dirty="0">
                <a:solidFill>
                  <a:schemeClr val="bg1"/>
                </a:solidFill>
              </a:endParaRPr>
            </a:p>
          </p:txBody>
        </p:sp>
      </p:grpSp>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517103" y="531706"/>
            <a:ext cx="4199276" cy="2308324"/>
          </a:xfrm>
          <a:prstGeom prst="rect">
            <a:avLst/>
          </a:prstGeom>
        </p:spPr>
        <p:txBody>
          <a:bodyPr wrap="square">
            <a:spAutoFit/>
          </a:bodyPr>
          <a:lstStyle/>
          <a:p>
            <a:r>
              <a:rPr lang="tr-TR" sz="4800" b="1" dirty="0" smtClean="0">
                <a:solidFill>
                  <a:srgbClr val="11A74F"/>
                </a:solidFill>
              </a:rPr>
              <a:t>SAĞLIKLI</a:t>
            </a:r>
            <a:endParaRPr lang="tr-TR" sz="4800" b="1" dirty="0">
              <a:solidFill>
                <a:srgbClr val="11A74F"/>
              </a:solidFill>
            </a:endParaRPr>
          </a:p>
          <a:p>
            <a:r>
              <a:rPr lang="tr-TR" sz="4800" b="1" dirty="0" smtClean="0">
                <a:solidFill>
                  <a:srgbClr val="11A74F"/>
                </a:solidFill>
              </a:rPr>
              <a:t>YİYECEKLERİ SEÇ</a:t>
            </a:r>
          </a:p>
        </p:txBody>
      </p:sp>
    </p:spTree>
    <p:extLst>
      <p:ext uri="{BB962C8B-B14F-4D97-AF65-F5344CB8AC3E}">
        <p14:creationId xmlns:p14="http://schemas.microsoft.com/office/powerpoint/2010/main" val="8632646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50"/>
                                        <p:tgtEl>
                                          <p:spTgt spid="16"/>
                                        </p:tgtEl>
                                      </p:cBhvr>
                                    </p:animEffect>
                                  </p:childTnLst>
                                </p:cTn>
                              </p:par>
                            </p:childTnLst>
                          </p:cTn>
                        </p:par>
                        <p:par>
                          <p:cTn id="31" fill="hold">
                            <p:stCondLst>
                              <p:cond delay="800"/>
                            </p:stCondLst>
                            <p:childTnLst>
                              <p:par>
                                <p:cTn id="32" presetID="1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a:srcRect t="15480"/>
          <a:stretch/>
        </p:blipFill>
        <p:spPr>
          <a:xfrm>
            <a:off x="1782283" y="-98215"/>
            <a:ext cx="9748689" cy="6410325"/>
          </a:xfrm>
          <a:prstGeom prst="rect">
            <a:avLst/>
          </a:prstGeom>
        </p:spPr>
      </p:pic>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08492" y="6022145"/>
              <a:ext cx="393056" cy="338554"/>
            </a:xfrm>
            <a:prstGeom prst="rect">
              <a:avLst/>
            </a:prstGeom>
            <a:noFill/>
          </p:spPr>
          <p:txBody>
            <a:bodyPr wrap="none">
              <a:spAutoFit/>
            </a:bodyPr>
            <a:lstStyle/>
            <a:p>
              <a:pPr algn="ctr"/>
              <a:r>
                <a:rPr lang="tr-TR" sz="1600" dirty="0" smtClean="0">
                  <a:solidFill>
                    <a:schemeClr val="bg1"/>
                  </a:solidFill>
                </a:rPr>
                <a:t>17</a:t>
              </a:r>
              <a:endParaRPr lang="tr-TR" sz="1600" dirty="0">
                <a:solidFill>
                  <a:schemeClr val="bg1"/>
                </a:solidFill>
              </a:endParaRPr>
            </a:p>
          </p:txBody>
        </p:sp>
      </p:grpSp>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517103" y="531706"/>
            <a:ext cx="4199276" cy="830997"/>
          </a:xfrm>
          <a:prstGeom prst="rect">
            <a:avLst/>
          </a:prstGeom>
        </p:spPr>
        <p:txBody>
          <a:bodyPr wrap="square">
            <a:spAutoFit/>
          </a:bodyPr>
          <a:lstStyle/>
          <a:p>
            <a:r>
              <a:rPr lang="tr-TR" sz="4800" b="1" dirty="0" smtClean="0">
                <a:solidFill>
                  <a:srgbClr val="11A74F"/>
                </a:solidFill>
              </a:rPr>
              <a:t>TABAK HAZIRLA</a:t>
            </a:r>
            <a:endParaRPr lang="tr-TR" sz="4800" b="1" dirty="0">
              <a:solidFill>
                <a:srgbClr val="11A74F"/>
              </a:solidFill>
            </a:endParaRPr>
          </a:p>
        </p:txBody>
      </p:sp>
    </p:spTree>
    <p:extLst>
      <p:ext uri="{BB962C8B-B14F-4D97-AF65-F5344CB8AC3E}">
        <p14:creationId xmlns:p14="http://schemas.microsoft.com/office/powerpoint/2010/main" val="119555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250"/>
                                        <p:tgtEl>
                                          <p:spTgt spid="28"/>
                                        </p:tgtEl>
                                      </p:cBhvr>
                                    </p:animEffect>
                                  </p:childTnLst>
                                </p:cTn>
                              </p:par>
                            </p:childTnLst>
                          </p:cTn>
                        </p:par>
                        <p:par>
                          <p:cTn id="31" fill="hold">
                            <p:stCondLst>
                              <p:cond delay="800"/>
                            </p:stCondLst>
                            <p:childTnLst>
                              <p:par>
                                <p:cTn id="32" presetID="1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8350" y="401518"/>
            <a:ext cx="4956390" cy="5620627"/>
          </a:xfrm>
          <a:prstGeom prst="rect">
            <a:avLst/>
          </a:prstGeom>
        </p:spPr>
      </p:pic>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08493" y="6022145"/>
              <a:ext cx="393056" cy="338554"/>
            </a:xfrm>
            <a:prstGeom prst="rect">
              <a:avLst/>
            </a:prstGeom>
            <a:noFill/>
          </p:spPr>
          <p:txBody>
            <a:bodyPr wrap="none">
              <a:spAutoFit/>
            </a:bodyPr>
            <a:lstStyle/>
            <a:p>
              <a:pPr algn="ctr"/>
              <a:r>
                <a:rPr lang="tr-TR" sz="1600" dirty="0" smtClean="0">
                  <a:solidFill>
                    <a:schemeClr val="bg1"/>
                  </a:solidFill>
                </a:rPr>
                <a:t>18</a:t>
              </a:r>
              <a:endParaRPr lang="tr-TR" sz="1600" dirty="0">
                <a:solidFill>
                  <a:schemeClr val="bg1"/>
                </a:solidFill>
              </a:endParaRPr>
            </a:p>
          </p:txBody>
        </p:sp>
      </p:grpSp>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517103" y="531706"/>
            <a:ext cx="4921171" cy="1569660"/>
          </a:xfrm>
          <a:prstGeom prst="rect">
            <a:avLst/>
          </a:prstGeom>
        </p:spPr>
        <p:txBody>
          <a:bodyPr wrap="square">
            <a:spAutoFit/>
          </a:bodyPr>
          <a:lstStyle/>
          <a:p>
            <a:r>
              <a:rPr lang="tr-TR" sz="4800" b="1" dirty="0" smtClean="0">
                <a:solidFill>
                  <a:srgbClr val="11A74F"/>
                </a:solidFill>
              </a:rPr>
              <a:t>KİM MEVSİMİNE</a:t>
            </a:r>
          </a:p>
          <a:p>
            <a:r>
              <a:rPr lang="tr-TR" sz="4800" b="1" dirty="0" smtClean="0">
                <a:solidFill>
                  <a:srgbClr val="11A74F"/>
                </a:solidFill>
              </a:rPr>
              <a:t>UYGUN GİYİNMİŞ?</a:t>
            </a:r>
            <a:endParaRPr lang="tr-TR" sz="4800" b="1" dirty="0">
              <a:solidFill>
                <a:srgbClr val="11A74F"/>
              </a:solidFill>
            </a:endParaRPr>
          </a:p>
        </p:txBody>
      </p:sp>
      <p:grpSp>
        <p:nvGrpSpPr>
          <p:cNvPr id="15" name="Grup 14"/>
          <p:cNvGrpSpPr/>
          <p:nvPr/>
        </p:nvGrpSpPr>
        <p:grpSpPr>
          <a:xfrm>
            <a:off x="9821605" y="620033"/>
            <a:ext cx="352338" cy="352338"/>
            <a:chOff x="4585424" y="1911409"/>
            <a:chExt cx="352338" cy="352338"/>
          </a:xfrm>
        </p:grpSpPr>
        <p:sp>
          <p:nvSpPr>
            <p:cNvPr id="16" name="Oval 15"/>
            <p:cNvSpPr/>
            <p:nvPr/>
          </p:nvSpPr>
          <p:spPr>
            <a:xfrm>
              <a:off x="4585424" y="1911409"/>
              <a:ext cx="352338" cy="352338"/>
            </a:xfrm>
            <a:prstGeom prst="ellipse">
              <a:avLst/>
            </a:prstGeom>
            <a:solidFill>
              <a:srgbClr val="E61F4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4617163" y="1919798"/>
              <a:ext cx="288861" cy="338554"/>
            </a:xfrm>
            <a:prstGeom prst="rect">
              <a:avLst/>
            </a:prstGeom>
            <a:noFill/>
          </p:spPr>
          <p:txBody>
            <a:bodyPr wrap="none">
              <a:spAutoFit/>
            </a:bodyPr>
            <a:lstStyle/>
            <a:p>
              <a:pPr algn="ctr"/>
              <a:r>
                <a:rPr lang="tr-TR" sz="1600" dirty="0" smtClean="0">
                  <a:solidFill>
                    <a:schemeClr val="bg1"/>
                  </a:solidFill>
                </a:rPr>
                <a:t>1</a:t>
              </a:r>
              <a:endParaRPr lang="tr-TR" sz="1600" dirty="0">
                <a:solidFill>
                  <a:schemeClr val="bg1"/>
                </a:solidFill>
              </a:endParaRPr>
            </a:p>
          </p:txBody>
        </p:sp>
      </p:grpSp>
      <p:grpSp>
        <p:nvGrpSpPr>
          <p:cNvPr id="18" name="Grup 17"/>
          <p:cNvGrpSpPr/>
          <p:nvPr/>
        </p:nvGrpSpPr>
        <p:grpSpPr>
          <a:xfrm>
            <a:off x="5861990" y="1811270"/>
            <a:ext cx="352338" cy="352338"/>
            <a:chOff x="4585424" y="1911409"/>
            <a:chExt cx="352338" cy="352338"/>
          </a:xfrm>
        </p:grpSpPr>
        <p:sp>
          <p:nvSpPr>
            <p:cNvPr id="19" name="Oval 18"/>
            <p:cNvSpPr/>
            <p:nvPr/>
          </p:nvSpPr>
          <p:spPr>
            <a:xfrm>
              <a:off x="4585424" y="1911409"/>
              <a:ext cx="352338" cy="352338"/>
            </a:xfrm>
            <a:prstGeom prst="ellipse">
              <a:avLst/>
            </a:prstGeom>
            <a:solidFill>
              <a:srgbClr val="E61F4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4617163" y="1919798"/>
              <a:ext cx="288861" cy="338554"/>
            </a:xfrm>
            <a:prstGeom prst="rect">
              <a:avLst/>
            </a:prstGeom>
            <a:noFill/>
          </p:spPr>
          <p:txBody>
            <a:bodyPr wrap="none">
              <a:spAutoFit/>
            </a:bodyPr>
            <a:lstStyle/>
            <a:p>
              <a:pPr algn="ctr"/>
              <a:r>
                <a:rPr lang="tr-TR" sz="1600" dirty="0" smtClean="0">
                  <a:solidFill>
                    <a:schemeClr val="bg1"/>
                  </a:solidFill>
                </a:rPr>
                <a:t>2</a:t>
              </a:r>
              <a:endParaRPr lang="tr-TR" sz="1600" dirty="0">
                <a:solidFill>
                  <a:schemeClr val="bg1"/>
                </a:solidFill>
              </a:endParaRPr>
            </a:p>
          </p:txBody>
        </p:sp>
      </p:grpSp>
      <p:grpSp>
        <p:nvGrpSpPr>
          <p:cNvPr id="21" name="Grup 20"/>
          <p:cNvGrpSpPr/>
          <p:nvPr/>
        </p:nvGrpSpPr>
        <p:grpSpPr>
          <a:xfrm>
            <a:off x="10011322" y="3368684"/>
            <a:ext cx="352338" cy="352338"/>
            <a:chOff x="4585424" y="1911409"/>
            <a:chExt cx="352338" cy="352338"/>
          </a:xfrm>
        </p:grpSpPr>
        <p:sp>
          <p:nvSpPr>
            <p:cNvPr id="22" name="Oval 21"/>
            <p:cNvSpPr/>
            <p:nvPr/>
          </p:nvSpPr>
          <p:spPr>
            <a:xfrm>
              <a:off x="4585424" y="1911409"/>
              <a:ext cx="352338" cy="352338"/>
            </a:xfrm>
            <a:prstGeom prst="ellipse">
              <a:avLst/>
            </a:prstGeom>
            <a:solidFill>
              <a:srgbClr val="E61F4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4617163" y="1919798"/>
              <a:ext cx="288861" cy="338554"/>
            </a:xfrm>
            <a:prstGeom prst="rect">
              <a:avLst/>
            </a:prstGeom>
            <a:noFill/>
          </p:spPr>
          <p:txBody>
            <a:bodyPr wrap="none">
              <a:spAutoFit/>
            </a:bodyPr>
            <a:lstStyle/>
            <a:p>
              <a:pPr algn="ctr"/>
              <a:r>
                <a:rPr lang="tr-TR" sz="1600" dirty="0" smtClean="0">
                  <a:solidFill>
                    <a:schemeClr val="bg1"/>
                  </a:solidFill>
                </a:rPr>
                <a:t>3</a:t>
              </a:r>
              <a:endParaRPr lang="tr-TR" sz="1600" dirty="0">
                <a:solidFill>
                  <a:schemeClr val="bg1"/>
                </a:solidFill>
              </a:endParaRPr>
            </a:p>
          </p:txBody>
        </p:sp>
      </p:grpSp>
      <p:grpSp>
        <p:nvGrpSpPr>
          <p:cNvPr id="24" name="Grup 23"/>
          <p:cNvGrpSpPr/>
          <p:nvPr/>
        </p:nvGrpSpPr>
        <p:grpSpPr>
          <a:xfrm>
            <a:off x="5861990" y="4445413"/>
            <a:ext cx="352338" cy="352338"/>
            <a:chOff x="4585424" y="1911409"/>
            <a:chExt cx="352338" cy="352338"/>
          </a:xfrm>
        </p:grpSpPr>
        <p:sp>
          <p:nvSpPr>
            <p:cNvPr id="25" name="Oval 24"/>
            <p:cNvSpPr/>
            <p:nvPr/>
          </p:nvSpPr>
          <p:spPr>
            <a:xfrm>
              <a:off x="4585424" y="1911409"/>
              <a:ext cx="352338" cy="352338"/>
            </a:xfrm>
            <a:prstGeom prst="ellipse">
              <a:avLst/>
            </a:prstGeom>
            <a:solidFill>
              <a:srgbClr val="E61F4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4617163" y="1919798"/>
              <a:ext cx="288861" cy="338554"/>
            </a:xfrm>
            <a:prstGeom prst="rect">
              <a:avLst/>
            </a:prstGeom>
            <a:noFill/>
          </p:spPr>
          <p:txBody>
            <a:bodyPr wrap="none">
              <a:spAutoFit/>
            </a:bodyPr>
            <a:lstStyle/>
            <a:p>
              <a:pPr algn="ctr"/>
              <a:r>
                <a:rPr lang="tr-TR" sz="1600" dirty="0" smtClean="0">
                  <a:solidFill>
                    <a:schemeClr val="bg1"/>
                  </a:solidFill>
                </a:rPr>
                <a:t>4</a:t>
              </a:r>
              <a:endParaRPr lang="tr-TR" sz="1600" dirty="0">
                <a:solidFill>
                  <a:schemeClr val="bg1"/>
                </a:solidFill>
              </a:endParaRPr>
            </a:p>
          </p:txBody>
        </p:sp>
      </p:grpSp>
    </p:spTree>
    <p:extLst>
      <p:ext uri="{BB962C8B-B14F-4D97-AF65-F5344CB8AC3E}">
        <p14:creationId xmlns:p14="http://schemas.microsoft.com/office/powerpoint/2010/main" val="66938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50"/>
                                        <p:tgtEl>
                                          <p:spTgt spid="27"/>
                                        </p:tgtEl>
                                      </p:cBhvr>
                                    </p:animEffect>
                                  </p:childTnLst>
                                </p:cTn>
                              </p:par>
                            </p:childTnLst>
                          </p:cTn>
                        </p:par>
                        <p:par>
                          <p:cTn id="31" fill="hold">
                            <p:stCondLst>
                              <p:cond delay="8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50"/>
                                        <p:tgtEl>
                                          <p:spTgt spid="15"/>
                                        </p:tgtEl>
                                      </p:cBhvr>
                                    </p:animEffect>
                                  </p:childTnLst>
                                </p:cTn>
                              </p:par>
                            </p:childTnLst>
                          </p:cTn>
                        </p:par>
                        <p:par>
                          <p:cTn id="35" fill="hold">
                            <p:stCondLst>
                              <p:cond delay="1050"/>
                            </p:stCondLst>
                            <p:childTnLst>
                              <p:par>
                                <p:cTn id="36" presetID="10"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250"/>
                                        <p:tgtEl>
                                          <p:spTgt spid="18"/>
                                        </p:tgtEl>
                                      </p:cBhvr>
                                    </p:animEffect>
                                  </p:childTnLst>
                                </p:cTn>
                              </p:par>
                            </p:childTnLst>
                          </p:cTn>
                        </p:par>
                        <p:par>
                          <p:cTn id="39" fill="hold">
                            <p:stCondLst>
                              <p:cond delay="1300"/>
                            </p:stCondLst>
                            <p:childTnLst>
                              <p:par>
                                <p:cTn id="40" presetID="10"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50"/>
                                        <p:tgtEl>
                                          <p:spTgt spid="21"/>
                                        </p:tgtEl>
                                      </p:cBhvr>
                                    </p:animEffect>
                                  </p:childTnLst>
                                </p:cTn>
                              </p:par>
                            </p:childTnLst>
                          </p:cTn>
                        </p:par>
                        <p:par>
                          <p:cTn id="43" fill="hold">
                            <p:stCondLst>
                              <p:cond delay="1550"/>
                            </p:stCondLst>
                            <p:childTnLst>
                              <p:par>
                                <p:cTn id="44" presetID="10"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 y="0"/>
            <a:ext cx="12189941" cy="6858000"/>
          </a:xfrm>
          <a:prstGeom prst="rect">
            <a:avLst/>
          </a:prstGeom>
        </p:spPr>
      </p:pic>
      <p:grpSp>
        <p:nvGrpSpPr>
          <p:cNvPr id="6" name="Grup 5"/>
          <p:cNvGrpSpPr/>
          <p:nvPr/>
        </p:nvGrpSpPr>
        <p:grpSpPr>
          <a:xfrm>
            <a:off x="7455601" y="5179655"/>
            <a:ext cx="4094135" cy="1085133"/>
            <a:chOff x="205196" y="5447051"/>
            <a:chExt cx="4094135" cy="1085133"/>
          </a:xfrm>
        </p:grpSpPr>
        <p:pic>
          <p:nvPicPr>
            <p:cNvPr id="18" name="Resi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96" y="5447051"/>
              <a:ext cx="2266626" cy="1080000"/>
            </a:xfrm>
            <a:prstGeom prst="rect">
              <a:avLst/>
            </a:prstGeom>
          </p:spPr>
        </p:pic>
        <p:pic>
          <p:nvPicPr>
            <p:cNvPr id="19" name="Resim 18"/>
            <p:cNvPicPr>
              <a:picLocks noChangeAspect="1"/>
            </p:cNvPicPr>
            <p:nvPr/>
          </p:nvPicPr>
          <p:blipFill>
            <a:blip r:embed="rId5"/>
            <a:stretch>
              <a:fillRect/>
            </a:stretch>
          </p:blipFill>
          <p:spPr>
            <a:xfrm>
              <a:off x="2730013" y="5690625"/>
              <a:ext cx="841559" cy="841559"/>
            </a:xfrm>
            <a:prstGeom prst="rect">
              <a:avLst/>
            </a:prstGeom>
          </p:spPr>
        </p:pic>
        <p:pic>
          <p:nvPicPr>
            <p:cNvPr id="20" name="Resim 19"/>
            <p:cNvPicPr>
              <a:picLocks noChangeAspect="1"/>
            </p:cNvPicPr>
            <p:nvPr/>
          </p:nvPicPr>
          <p:blipFill>
            <a:blip r:embed="rId6"/>
            <a:stretch>
              <a:fillRect/>
            </a:stretch>
          </p:blipFill>
          <p:spPr>
            <a:xfrm>
              <a:off x="3768783" y="5690624"/>
              <a:ext cx="530548" cy="841559"/>
            </a:xfrm>
            <a:prstGeom prst="rect">
              <a:avLst/>
            </a:prstGeom>
          </p:spPr>
        </p:pic>
      </p:grpSp>
      <p:sp>
        <p:nvSpPr>
          <p:cNvPr id="4" name="Dikdörtgen 3"/>
          <p:cNvSpPr/>
          <p:nvPr/>
        </p:nvSpPr>
        <p:spPr>
          <a:xfrm>
            <a:off x="3869356" y="3641910"/>
            <a:ext cx="8322644" cy="924026"/>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8191505" y="3749980"/>
            <a:ext cx="3471912" cy="707886"/>
          </a:xfrm>
          <a:prstGeom prst="rect">
            <a:avLst/>
          </a:prstGeom>
        </p:spPr>
        <p:txBody>
          <a:bodyPr wrap="none">
            <a:spAutoFit/>
          </a:bodyPr>
          <a:lstStyle/>
          <a:p>
            <a:r>
              <a:rPr lang="tr-TR" sz="4000" b="1" dirty="0" smtClean="0">
                <a:solidFill>
                  <a:schemeClr val="bg1"/>
                </a:solidFill>
              </a:rPr>
              <a:t>Teşekkür ederiz</a:t>
            </a:r>
            <a:endParaRPr lang="tr-TR" sz="4000" b="1" dirty="0">
              <a:solidFill>
                <a:schemeClr val="bg1"/>
              </a:solidFill>
            </a:endParaRPr>
          </a:p>
        </p:txBody>
      </p:sp>
      <p:pic>
        <p:nvPicPr>
          <p:cNvPr id="26" name="Resim 25"/>
          <p:cNvPicPr>
            <a:picLocks noChangeAspect="1"/>
          </p:cNvPicPr>
          <p:nvPr/>
        </p:nvPicPr>
        <p:blipFill>
          <a:blip r:embed="rId7"/>
          <a:stretch>
            <a:fillRect/>
          </a:stretch>
        </p:blipFill>
        <p:spPr>
          <a:xfrm>
            <a:off x="4985828" y="5331779"/>
            <a:ext cx="2068672" cy="775752"/>
          </a:xfrm>
          <a:prstGeom prst="rect">
            <a:avLst/>
          </a:prstGeom>
        </p:spPr>
      </p:pic>
      <p:grpSp>
        <p:nvGrpSpPr>
          <p:cNvPr id="21" name="Grup 20"/>
          <p:cNvGrpSpPr/>
          <p:nvPr/>
        </p:nvGrpSpPr>
        <p:grpSpPr>
          <a:xfrm>
            <a:off x="5074302" y="717321"/>
            <a:ext cx="6234406" cy="2097118"/>
            <a:chOff x="4870756" y="1889177"/>
            <a:chExt cx="6234406" cy="2097118"/>
          </a:xfrm>
        </p:grpSpPr>
        <p:sp>
          <p:nvSpPr>
            <p:cNvPr id="23" name="Dikdörtgen 22"/>
            <p:cNvSpPr/>
            <p:nvPr/>
          </p:nvSpPr>
          <p:spPr>
            <a:xfrm>
              <a:off x="4870756" y="1889177"/>
              <a:ext cx="6096000" cy="1200329"/>
            </a:xfrm>
            <a:prstGeom prst="rect">
              <a:avLst/>
            </a:prstGeom>
          </p:spPr>
          <p:txBody>
            <a:bodyPr>
              <a:spAutoFit/>
            </a:bodyPr>
            <a:lstStyle/>
            <a:p>
              <a:pPr algn="ctr"/>
              <a:r>
                <a:rPr lang="tr-TR" sz="7200" b="1" dirty="0" err="1" smtClean="0">
                  <a:solidFill>
                    <a:srgbClr val="E61F4F"/>
                  </a:solidFill>
                </a:rPr>
                <a:t>Yeşilcan’la</a:t>
              </a:r>
              <a:endParaRPr lang="tr-TR" sz="7200" b="1" dirty="0">
                <a:solidFill>
                  <a:srgbClr val="E61F4F"/>
                </a:solidFill>
              </a:endParaRPr>
            </a:p>
          </p:txBody>
        </p:sp>
        <p:sp>
          <p:nvSpPr>
            <p:cNvPr id="24" name="Dikdörtgen 23"/>
            <p:cNvSpPr/>
            <p:nvPr/>
          </p:nvSpPr>
          <p:spPr>
            <a:xfrm>
              <a:off x="5009162" y="2785966"/>
              <a:ext cx="6096000" cy="1200329"/>
            </a:xfrm>
            <a:prstGeom prst="rect">
              <a:avLst/>
            </a:prstGeom>
          </p:spPr>
          <p:txBody>
            <a:bodyPr>
              <a:spAutoFit/>
            </a:bodyPr>
            <a:lstStyle/>
            <a:p>
              <a:pPr algn="ctr"/>
              <a:r>
                <a:rPr lang="tr-TR" sz="7200" b="1" dirty="0" smtClean="0">
                  <a:solidFill>
                    <a:srgbClr val="EE742D"/>
                  </a:solidFill>
                </a:rPr>
                <a:t>Sağlıklı Yaşam</a:t>
              </a:r>
              <a:endParaRPr lang="tr-TR" sz="7200" b="1" dirty="0">
                <a:solidFill>
                  <a:srgbClr val="EE742D"/>
                </a:solidFill>
              </a:endParaRPr>
            </a:p>
          </p:txBody>
        </p:sp>
      </p:grpSp>
      <p:pic>
        <p:nvPicPr>
          <p:cNvPr id="3" name="Resim 2"/>
          <p:cNvPicPr>
            <a:picLocks noChangeAspect="1"/>
          </p:cNvPicPr>
          <p:nvPr/>
        </p:nvPicPr>
        <p:blipFill>
          <a:blip r:embed="rId8"/>
          <a:stretch>
            <a:fillRect/>
          </a:stretch>
        </p:blipFill>
        <p:spPr>
          <a:xfrm>
            <a:off x="333222" y="297098"/>
            <a:ext cx="5181677" cy="5435129"/>
          </a:xfrm>
          <a:prstGeom prst="rect">
            <a:avLst/>
          </a:prstGeom>
        </p:spPr>
      </p:pic>
    </p:spTree>
    <p:extLst>
      <p:ext uri="{BB962C8B-B14F-4D97-AF65-F5344CB8AC3E}">
        <p14:creationId xmlns:p14="http://schemas.microsoft.com/office/powerpoint/2010/main" val="29808917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1+#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5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50"/>
                                        <p:tgtEl>
                                          <p:spTgt spid="6"/>
                                        </p:tgtEl>
                                      </p:cBhvr>
                                    </p:animEffect>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250"/>
                                        <p:tgtEl>
                                          <p:spTgt spid="2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59788" y="6022145"/>
              <a:ext cx="290464" cy="338554"/>
            </a:xfrm>
            <a:prstGeom prst="rect">
              <a:avLst/>
            </a:prstGeom>
            <a:noFill/>
          </p:spPr>
          <p:txBody>
            <a:bodyPr wrap="none">
              <a:spAutoFit/>
            </a:bodyPr>
            <a:lstStyle/>
            <a:p>
              <a:pPr algn="ctr"/>
              <a:r>
                <a:rPr lang="tr-TR" sz="1600" dirty="0" smtClean="0">
                  <a:solidFill>
                    <a:schemeClr val="bg1"/>
                  </a:solidFill>
                  <a:latin typeface="Myriad Pro" panose="020B0503030403020204" pitchFamily="34" charset="0"/>
                </a:rPr>
                <a:t>2</a:t>
              </a:r>
              <a:endParaRPr lang="tr-TR" sz="1600" dirty="0">
                <a:solidFill>
                  <a:schemeClr val="bg1"/>
                </a:solidFill>
              </a:endParaRPr>
            </a:p>
          </p:txBody>
        </p:sp>
      </p:grpSp>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4"/>
          <a:stretch>
            <a:fillRect/>
          </a:stretch>
        </p:blipFill>
        <p:spPr>
          <a:xfrm>
            <a:off x="2677627" y="167680"/>
            <a:ext cx="7659034" cy="6015353"/>
          </a:xfrm>
          <a:prstGeom prst="rect">
            <a:avLst/>
          </a:prstGeom>
        </p:spPr>
      </p:pic>
      <p:sp>
        <p:nvSpPr>
          <p:cNvPr id="15" name="Dikdörtgen 14"/>
          <p:cNvSpPr/>
          <p:nvPr/>
        </p:nvSpPr>
        <p:spPr>
          <a:xfrm>
            <a:off x="3045513" y="579138"/>
            <a:ext cx="6923262" cy="830997"/>
          </a:xfrm>
          <a:prstGeom prst="rect">
            <a:avLst/>
          </a:prstGeom>
        </p:spPr>
        <p:txBody>
          <a:bodyPr wrap="square">
            <a:spAutoFit/>
          </a:bodyPr>
          <a:lstStyle/>
          <a:p>
            <a:pPr algn="ctr"/>
            <a:r>
              <a:rPr lang="tr-TR" sz="4800" b="1" u="sng" dirty="0" smtClean="0">
                <a:solidFill>
                  <a:srgbClr val="E61F4F"/>
                </a:solidFill>
              </a:rPr>
              <a:t>CAN İLE CANAN</a:t>
            </a:r>
            <a:endParaRPr lang="tr-TR" sz="4800" b="1" u="sng" dirty="0">
              <a:solidFill>
                <a:srgbClr val="E61F4F"/>
              </a:solidFill>
            </a:endParaRPr>
          </a:p>
        </p:txBody>
      </p:sp>
    </p:spTree>
    <p:extLst>
      <p:ext uri="{BB962C8B-B14F-4D97-AF65-F5344CB8AC3E}">
        <p14:creationId xmlns:p14="http://schemas.microsoft.com/office/powerpoint/2010/main" val="3248513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childTnLst>
                          </p:cTn>
                        </p:par>
                        <p:par>
                          <p:cTn id="31" fill="hold">
                            <p:stCondLst>
                              <p:cond delay="8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a:stretch>
            <a:fillRect/>
          </a:stretch>
        </p:blipFill>
        <p:spPr>
          <a:xfrm>
            <a:off x="2834623" y="-2244534"/>
            <a:ext cx="7776984" cy="8434459"/>
          </a:xfrm>
          <a:prstGeom prst="rect">
            <a:avLst/>
          </a:prstGeom>
        </p:spPr>
      </p:pic>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59788" y="6022145"/>
              <a:ext cx="290464" cy="338554"/>
            </a:xfrm>
            <a:prstGeom prst="rect">
              <a:avLst/>
            </a:prstGeom>
            <a:noFill/>
          </p:spPr>
          <p:txBody>
            <a:bodyPr wrap="none">
              <a:spAutoFit/>
            </a:bodyPr>
            <a:lstStyle/>
            <a:p>
              <a:pPr algn="ctr"/>
              <a:r>
                <a:rPr lang="tr-TR" sz="1600" dirty="0" smtClean="0">
                  <a:solidFill>
                    <a:schemeClr val="bg1"/>
                  </a:solidFill>
                  <a:latin typeface="Myriad Pro" panose="020B0503030403020204" pitchFamily="34" charset="0"/>
                </a:rPr>
                <a:t>3</a:t>
              </a:r>
              <a:endParaRPr lang="tr-TR" sz="1600" dirty="0">
                <a:solidFill>
                  <a:schemeClr val="bg1"/>
                </a:solidFill>
              </a:endParaRPr>
            </a:p>
          </p:txBody>
        </p:sp>
      </p:grpSp>
    </p:spTree>
    <p:extLst>
      <p:ext uri="{BB962C8B-B14F-4D97-AF65-F5344CB8AC3E}">
        <p14:creationId xmlns:p14="http://schemas.microsoft.com/office/powerpoint/2010/main" val="1485684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59788" y="6022145"/>
              <a:ext cx="290464" cy="338554"/>
            </a:xfrm>
            <a:prstGeom prst="rect">
              <a:avLst/>
            </a:prstGeom>
            <a:noFill/>
          </p:spPr>
          <p:txBody>
            <a:bodyPr wrap="none">
              <a:spAutoFit/>
            </a:bodyPr>
            <a:lstStyle/>
            <a:p>
              <a:pPr algn="ctr"/>
              <a:r>
                <a:rPr lang="tr-TR" sz="1600" dirty="0" smtClean="0">
                  <a:solidFill>
                    <a:schemeClr val="bg1"/>
                  </a:solidFill>
                  <a:latin typeface="Myriad Pro" panose="020B0503030403020204" pitchFamily="34" charset="0"/>
                </a:rPr>
                <a:t>4</a:t>
              </a:r>
              <a:endParaRPr lang="tr-TR" sz="1600" dirty="0">
                <a:solidFill>
                  <a:schemeClr val="bg1"/>
                </a:solidFill>
              </a:endParaRPr>
            </a:p>
          </p:txBody>
        </p:sp>
      </p:grpSp>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4"/>
          <a:stretch>
            <a:fillRect/>
          </a:stretch>
        </p:blipFill>
        <p:spPr>
          <a:xfrm>
            <a:off x="4067811" y="-1251284"/>
            <a:ext cx="4645330" cy="7441210"/>
          </a:xfrm>
          <a:prstGeom prst="rect">
            <a:avLst/>
          </a:prstGeom>
        </p:spPr>
      </p:pic>
    </p:spTree>
    <p:extLst>
      <p:ext uri="{BB962C8B-B14F-4D97-AF65-F5344CB8AC3E}">
        <p14:creationId xmlns:p14="http://schemas.microsoft.com/office/powerpoint/2010/main" val="2681933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stretch>
            <a:fillRect/>
          </a:stretch>
        </p:blipFill>
        <p:spPr>
          <a:xfrm>
            <a:off x="3539484" y="-8069390"/>
            <a:ext cx="5972988" cy="15272702"/>
          </a:xfrm>
          <a:prstGeom prst="rect">
            <a:avLst/>
          </a:prstGeom>
        </p:spPr>
      </p:pic>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59788" y="6022145"/>
              <a:ext cx="290464" cy="338554"/>
            </a:xfrm>
            <a:prstGeom prst="rect">
              <a:avLst/>
            </a:prstGeom>
            <a:noFill/>
          </p:spPr>
          <p:txBody>
            <a:bodyPr wrap="none">
              <a:spAutoFit/>
            </a:bodyPr>
            <a:lstStyle/>
            <a:p>
              <a:pPr algn="ctr"/>
              <a:r>
                <a:rPr lang="tr-TR" sz="1600" dirty="0" smtClean="0">
                  <a:solidFill>
                    <a:schemeClr val="bg1"/>
                  </a:solidFill>
                </a:rPr>
                <a:t>5</a:t>
              </a:r>
              <a:endParaRPr lang="tr-TR" sz="1600" dirty="0">
                <a:solidFill>
                  <a:schemeClr val="bg1"/>
                </a:solidFill>
              </a:endParaRPr>
            </a:p>
          </p:txBody>
        </p:sp>
      </p:grpSp>
    </p:spTree>
    <p:extLst>
      <p:ext uri="{BB962C8B-B14F-4D97-AF65-F5344CB8AC3E}">
        <p14:creationId xmlns:p14="http://schemas.microsoft.com/office/powerpoint/2010/main" val="25511803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stretch>
            <a:fillRect/>
          </a:stretch>
        </p:blipFill>
        <p:spPr>
          <a:xfrm>
            <a:off x="3401156" y="143008"/>
            <a:ext cx="6442919" cy="6052691"/>
          </a:xfrm>
          <a:prstGeom prst="rect">
            <a:avLst/>
          </a:prstGeom>
        </p:spPr>
      </p:pic>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60589" y="6022145"/>
              <a:ext cx="288862" cy="338554"/>
            </a:xfrm>
            <a:prstGeom prst="rect">
              <a:avLst/>
            </a:prstGeom>
            <a:noFill/>
          </p:spPr>
          <p:txBody>
            <a:bodyPr wrap="none">
              <a:spAutoFit/>
            </a:bodyPr>
            <a:lstStyle/>
            <a:p>
              <a:pPr algn="ctr"/>
              <a:r>
                <a:rPr lang="tr-TR" sz="1600" dirty="0">
                  <a:solidFill>
                    <a:schemeClr val="bg1"/>
                  </a:solidFill>
                </a:rPr>
                <a:t>6</a:t>
              </a:r>
            </a:p>
          </p:txBody>
        </p:sp>
      </p:grpSp>
    </p:spTree>
    <p:extLst>
      <p:ext uri="{BB962C8B-B14F-4D97-AF65-F5344CB8AC3E}">
        <p14:creationId xmlns:p14="http://schemas.microsoft.com/office/powerpoint/2010/main" val="168477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5863478" y="304136"/>
            <a:ext cx="5938225" cy="5878897"/>
          </a:xfrm>
          <a:prstGeom prst="rect">
            <a:avLst/>
          </a:prstGeom>
        </p:spPr>
      </p:pic>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59788" y="6022145"/>
              <a:ext cx="290464" cy="338554"/>
            </a:xfrm>
            <a:prstGeom prst="rect">
              <a:avLst/>
            </a:prstGeom>
            <a:noFill/>
          </p:spPr>
          <p:txBody>
            <a:bodyPr wrap="none">
              <a:spAutoFit/>
            </a:bodyPr>
            <a:lstStyle/>
            <a:p>
              <a:pPr algn="ctr"/>
              <a:r>
                <a:rPr lang="tr-TR" sz="1600" dirty="0" smtClean="0">
                  <a:solidFill>
                    <a:schemeClr val="bg1"/>
                  </a:solidFill>
                </a:rPr>
                <a:t>7</a:t>
              </a:r>
              <a:endParaRPr lang="tr-TR" sz="1600" dirty="0">
                <a:solidFill>
                  <a:schemeClr val="bg1"/>
                </a:solidFill>
              </a:endParaRPr>
            </a:p>
          </p:txBody>
        </p:sp>
      </p:grpSp>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5"/>
          <a:stretch>
            <a:fillRect/>
          </a:stretch>
        </p:blipFill>
        <p:spPr>
          <a:xfrm>
            <a:off x="962656" y="531706"/>
            <a:ext cx="2379266" cy="4995512"/>
          </a:xfrm>
          <a:prstGeom prst="rect">
            <a:avLst/>
          </a:prstGeom>
        </p:spPr>
      </p:pic>
      <p:sp>
        <p:nvSpPr>
          <p:cNvPr id="72" name="Dikdörtgen 71"/>
          <p:cNvSpPr/>
          <p:nvPr/>
        </p:nvSpPr>
        <p:spPr>
          <a:xfrm>
            <a:off x="1675863" y="531706"/>
            <a:ext cx="6923262" cy="830997"/>
          </a:xfrm>
          <a:prstGeom prst="rect">
            <a:avLst/>
          </a:prstGeom>
        </p:spPr>
        <p:txBody>
          <a:bodyPr wrap="square">
            <a:spAutoFit/>
          </a:bodyPr>
          <a:lstStyle/>
          <a:p>
            <a:pPr algn="ctr"/>
            <a:r>
              <a:rPr lang="tr-TR" sz="4800" b="1" dirty="0" smtClean="0">
                <a:solidFill>
                  <a:srgbClr val="11A74F"/>
                </a:solidFill>
              </a:rPr>
              <a:t>HANGİSİ GEREKLİ?</a:t>
            </a:r>
            <a:endParaRPr lang="tr-TR" sz="4800" b="1" dirty="0">
              <a:solidFill>
                <a:srgbClr val="11A74F"/>
              </a:solidFill>
            </a:endParaRPr>
          </a:p>
        </p:txBody>
      </p:sp>
    </p:spTree>
    <p:extLst>
      <p:ext uri="{BB962C8B-B14F-4D97-AF65-F5344CB8AC3E}">
        <p14:creationId xmlns:p14="http://schemas.microsoft.com/office/powerpoint/2010/main" val="16665098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50"/>
                                        <p:tgtEl>
                                          <p:spTgt spid="4"/>
                                        </p:tgtEl>
                                      </p:cBhvr>
                                    </p:animEffect>
                                  </p:childTnLst>
                                </p:cTn>
                              </p:par>
                            </p:childTnLst>
                          </p:cTn>
                        </p:par>
                        <p:par>
                          <p:cTn id="31" fill="hold">
                            <p:stCondLst>
                              <p:cond delay="800"/>
                            </p:stCondLst>
                            <p:childTnLst>
                              <p:par>
                                <p:cTn id="32" presetID="10" presetClass="entr" presetSubtype="0"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250"/>
                                        <p:tgtEl>
                                          <p:spTgt spid="72"/>
                                        </p:tgtEl>
                                      </p:cBhvr>
                                    </p:animEffect>
                                  </p:childTnLst>
                                </p:cTn>
                              </p:par>
                            </p:childTnLst>
                          </p:cTn>
                        </p:par>
                        <p:par>
                          <p:cTn id="35" fill="hold">
                            <p:stCondLst>
                              <p:cond delay="1050"/>
                            </p:stCondLst>
                            <p:childTnLst>
                              <p:par>
                                <p:cTn id="36" presetID="10"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60590" y="6022145"/>
              <a:ext cx="288861" cy="338554"/>
            </a:xfrm>
            <a:prstGeom prst="rect">
              <a:avLst/>
            </a:prstGeom>
            <a:noFill/>
          </p:spPr>
          <p:txBody>
            <a:bodyPr wrap="none">
              <a:spAutoFit/>
            </a:bodyPr>
            <a:lstStyle/>
            <a:p>
              <a:pPr algn="ctr"/>
              <a:r>
                <a:rPr lang="tr-TR" sz="1600" dirty="0" smtClean="0">
                  <a:solidFill>
                    <a:schemeClr val="bg1"/>
                  </a:solidFill>
                </a:rPr>
                <a:t>8</a:t>
              </a:r>
              <a:endParaRPr lang="tr-TR" sz="1600" dirty="0">
                <a:solidFill>
                  <a:schemeClr val="bg1"/>
                </a:solidFill>
              </a:endParaRPr>
            </a:p>
          </p:txBody>
        </p:sp>
      </p:grpSp>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1675863" y="531706"/>
            <a:ext cx="6923262" cy="830997"/>
          </a:xfrm>
          <a:prstGeom prst="rect">
            <a:avLst/>
          </a:prstGeom>
        </p:spPr>
        <p:txBody>
          <a:bodyPr wrap="square">
            <a:spAutoFit/>
          </a:bodyPr>
          <a:lstStyle/>
          <a:p>
            <a:pPr algn="ctr"/>
            <a:r>
              <a:rPr lang="tr-TR" sz="4800" b="1" dirty="0" smtClean="0">
                <a:solidFill>
                  <a:srgbClr val="11A74F"/>
                </a:solidFill>
              </a:rPr>
              <a:t>HANGİSİ SAĞLIKLI</a:t>
            </a:r>
            <a:endParaRPr lang="tr-TR" sz="4800" b="1" dirty="0">
              <a:solidFill>
                <a:srgbClr val="11A74F"/>
              </a:solidFill>
            </a:endParaRPr>
          </a:p>
        </p:txBody>
      </p:sp>
      <p:pic>
        <p:nvPicPr>
          <p:cNvPr id="3" name="Resim 2"/>
          <p:cNvPicPr>
            <a:picLocks noChangeAspect="1"/>
          </p:cNvPicPr>
          <p:nvPr/>
        </p:nvPicPr>
        <p:blipFill>
          <a:blip r:embed="rId4"/>
          <a:stretch>
            <a:fillRect/>
          </a:stretch>
        </p:blipFill>
        <p:spPr>
          <a:xfrm>
            <a:off x="975494" y="461358"/>
            <a:ext cx="2249481" cy="4996800"/>
          </a:xfrm>
          <a:prstGeom prst="rect">
            <a:avLst/>
          </a:prstGeom>
        </p:spPr>
      </p:pic>
      <p:grpSp>
        <p:nvGrpSpPr>
          <p:cNvPr id="27" name="Grup 26"/>
          <p:cNvGrpSpPr/>
          <p:nvPr/>
        </p:nvGrpSpPr>
        <p:grpSpPr>
          <a:xfrm>
            <a:off x="5300378" y="-1292865"/>
            <a:ext cx="7517199" cy="7093440"/>
            <a:chOff x="5300378" y="-1292865"/>
            <a:chExt cx="7517199" cy="7093440"/>
          </a:xfrm>
        </p:grpSpPr>
        <p:pic>
          <p:nvPicPr>
            <p:cNvPr id="23" name="Resim 22"/>
            <p:cNvPicPr>
              <a:picLocks noChangeAspect="1"/>
            </p:cNvPicPr>
            <p:nvPr/>
          </p:nvPicPr>
          <p:blipFill>
            <a:blip r:embed="rId5"/>
            <a:stretch>
              <a:fillRect/>
            </a:stretch>
          </p:blipFill>
          <p:spPr>
            <a:xfrm>
              <a:off x="7013165" y="-1292865"/>
              <a:ext cx="5804412" cy="4647146"/>
            </a:xfrm>
            <a:prstGeom prst="rect">
              <a:avLst/>
            </a:prstGeom>
          </p:spPr>
        </p:pic>
        <p:pic>
          <p:nvPicPr>
            <p:cNvPr id="24" name="Resim 23"/>
            <p:cNvPicPr>
              <a:picLocks noChangeAspect="1"/>
            </p:cNvPicPr>
            <p:nvPr/>
          </p:nvPicPr>
          <p:blipFill>
            <a:blip r:embed="rId6"/>
            <a:stretch>
              <a:fillRect/>
            </a:stretch>
          </p:blipFill>
          <p:spPr>
            <a:xfrm>
              <a:off x="5300378" y="1590704"/>
              <a:ext cx="1773614" cy="1782394"/>
            </a:xfrm>
            <a:prstGeom prst="rect">
              <a:avLst/>
            </a:prstGeom>
          </p:spPr>
        </p:pic>
        <p:pic>
          <p:nvPicPr>
            <p:cNvPr id="25" name="Resim 24"/>
            <p:cNvPicPr>
              <a:picLocks noChangeAspect="1"/>
            </p:cNvPicPr>
            <p:nvPr/>
          </p:nvPicPr>
          <p:blipFill>
            <a:blip r:embed="rId7"/>
            <a:stretch>
              <a:fillRect/>
            </a:stretch>
          </p:blipFill>
          <p:spPr>
            <a:xfrm>
              <a:off x="6099992" y="3767421"/>
              <a:ext cx="2033154" cy="2033154"/>
            </a:xfrm>
            <a:prstGeom prst="rect">
              <a:avLst/>
            </a:prstGeom>
          </p:spPr>
        </p:pic>
        <p:pic>
          <p:nvPicPr>
            <p:cNvPr id="26" name="Resim 25"/>
            <p:cNvPicPr>
              <a:picLocks noChangeAspect="1"/>
            </p:cNvPicPr>
            <p:nvPr/>
          </p:nvPicPr>
          <p:blipFill>
            <a:blip r:embed="rId8"/>
            <a:stretch>
              <a:fillRect/>
            </a:stretch>
          </p:blipFill>
          <p:spPr>
            <a:xfrm>
              <a:off x="8781089" y="3201154"/>
              <a:ext cx="1944873" cy="1954549"/>
            </a:xfrm>
            <a:prstGeom prst="rect">
              <a:avLst/>
            </a:prstGeom>
          </p:spPr>
        </p:pic>
      </p:grpSp>
      <p:grpSp>
        <p:nvGrpSpPr>
          <p:cNvPr id="4" name="Grup 3"/>
          <p:cNvGrpSpPr/>
          <p:nvPr/>
        </p:nvGrpSpPr>
        <p:grpSpPr>
          <a:xfrm>
            <a:off x="5373989" y="1745161"/>
            <a:ext cx="352338" cy="352338"/>
            <a:chOff x="4585424" y="1911409"/>
            <a:chExt cx="352338" cy="352338"/>
          </a:xfrm>
        </p:grpSpPr>
        <p:sp>
          <p:nvSpPr>
            <p:cNvPr id="21" name="Oval 20"/>
            <p:cNvSpPr/>
            <p:nvPr/>
          </p:nvSpPr>
          <p:spPr>
            <a:xfrm>
              <a:off x="4585424" y="1911409"/>
              <a:ext cx="352338" cy="352338"/>
            </a:xfrm>
            <a:prstGeom prst="ellipse">
              <a:avLst/>
            </a:prstGeom>
            <a:solidFill>
              <a:srgbClr val="E61F4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4617163" y="1919798"/>
              <a:ext cx="288861" cy="338554"/>
            </a:xfrm>
            <a:prstGeom prst="rect">
              <a:avLst/>
            </a:prstGeom>
            <a:noFill/>
          </p:spPr>
          <p:txBody>
            <a:bodyPr wrap="none">
              <a:spAutoFit/>
            </a:bodyPr>
            <a:lstStyle/>
            <a:p>
              <a:pPr algn="ctr"/>
              <a:r>
                <a:rPr lang="tr-TR" sz="1600" dirty="0" smtClean="0">
                  <a:solidFill>
                    <a:schemeClr val="bg1"/>
                  </a:solidFill>
                </a:rPr>
                <a:t>1</a:t>
              </a:r>
              <a:endParaRPr lang="tr-TR" sz="1600" dirty="0">
                <a:solidFill>
                  <a:schemeClr val="bg1"/>
                </a:solidFill>
              </a:endParaRPr>
            </a:p>
          </p:txBody>
        </p:sp>
      </p:grpSp>
      <p:grpSp>
        <p:nvGrpSpPr>
          <p:cNvPr id="28" name="Grup 27"/>
          <p:cNvGrpSpPr/>
          <p:nvPr/>
        </p:nvGrpSpPr>
        <p:grpSpPr>
          <a:xfrm>
            <a:off x="9338348" y="1561788"/>
            <a:ext cx="352338" cy="352338"/>
            <a:chOff x="4585424" y="1911409"/>
            <a:chExt cx="352338" cy="352338"/>
          </a:xfrm>
        </p:grpSpPr>
        <p:sp>
          <p:nvSpPr>
            <p:cNvPr id="29" name="Oval 28"/>
            <p:cNvSpPr/>
            <p:nvPr/>
          </p:nvSpPr>
          <p:spPr>
            <a:xfrm>
              <a:off x="4585424" y="1911409"/>
              <a:ext cx="352338" cy="352338"/>
            </a:xfrm>
            <a:prstGeom prst="ellipse">
              <a:avLst/>
            </a:prstGeom>
            <a:solidFill>
              <a:srgbClr val="E61F4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Dikdörtgen 40"/>
            <p:cNvSpPr/>
            <p:nvPr/>
          </p:nvSpPr>
          <p:spPr>
            <a:xfrm>
              <a:off x="4617163" y="1919798"/>
              <a:ext cx="288861" cy="338554"/>
            </a:xfrm>
            <a:prstGeom prst="rect">
              <a:avLst/>
            </a:prstGeom>
            <a:noFill/>
          </p:spPr>
          <p:txBody>
            <a:bodyPr wrap="none">
              <a:spAutoFit/>
            </a:bodyPr>
            <a:lstStyle/>
            <a:p>
              <a:pPr algn="ctr"/>
              <a:r>
                <a:rPr lang="tr-TR" sz="1600" dirty="0" smtClean="0">
                  <a:solidFill>
                    <a:schemeClr val="bg1"/>
                  </a:solidFill>
                </a:rPr>
                <a:t>2</a:t>
              </a:r>
              <a:endParaRPr lang="tr-TR" sz="1600" dirty="0">
                <a:solidFill>
                  <a:schemeClr val="bg1"/>
                </a:solidFill>
              </a:endParaRPr>
            </a:p>
          </p:txBody>
        </p:sp>
      </p:grpSp>
      <p:grpSp>
        <p:nvGrpSpPr>
          <p:cNvPr id="42" name="Grup 41"/>
          <p:cNvGrpSpPr/>
          <p:nvPr/>
        </p:nvGrpSpPr>
        <p:grpSpPr>
          <a:xfrm>
            <a:off x="7671384" y="3996469"/>
            <a:ext cx="352338" cy="352338"/>
            <a:chOff x="4585424" y="1911409"/>
            <a:chExt cx="352338" cy="352338"/>
          </a:xfrm>
        </p:grpSpPr>
        <p:sp>
          <p:nvSpPr>
            <p:cNvPr id="43" name="Oval 42"/>
            <p:cNvSpPr/>
            <p:nvPr/>
          </p:nvSpPr>
          <p:spPr>
            <a:xfrm>
              <a:off x="4585424" y="1911409"/>
              <a:ext cx="352338" cy="352338"/>
            </a:xfrm>
            <a:prstGeom prst="ellipse">
              <a:avLst/>
            </a:prstGeom>
            <a:solidFill>
              <a:srgbClr val="E61F4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Dikdörtgen 43"/>
            <p:cNvSpPr/>
            <p:nvPr/>
          </p:nvSpPr>
          <p:spPr>
            <a:xfrm>
              <a:off x="4617163" y="1919798"/>
              <a:ext cx="288861" cy="338554"/>
            </a:xfrm>
            <a:prstGeom prst="rect">
              <a:avLst/>
            </a:prstGeom>
            <a:noFill/>
          </p:spPr>
          <p:txBody>
            <a:bodyPr wrap="none">
              <a:spAutoFit/>
            </a:bodyPr>
            <a:lstStyle/>
            <a:p>
              <a:pPr algn="ctr"/>
              <a:r>
                <a:rPr lang="tr-TR" sz="1600" dirty="0" smtClean="0">
                  <a:solidFill>
                    <a:schemeClr val="bg1"/>
                  </a:solidFill>
                </a:rPr>
                <a:t>3</a:t>
              </a:r>
              <a:endParaRPr lang="tr-TR" sz="1600" dirty="0">
                <a:solidFill>
                  <a:schemeClr val="bg1"/>
                </a:solidFill>
              </a:endParaRPr>
            </a:p>
          </p:txBody>
        </p:sp>
      </p:grpSp>
      <p:grpSp>
        <p:nvGrpSpPr>
          <p:cNvPr id="45" name="Grup 44"/>
          <p:cNvGrpSpPr/>
          <p:nvPr/>
        </p:nvGrpSpPr>
        <p:grpSpPr>
          <a:xfrm>
            <a:off x="10430170" y="3560570"/>
            <a:ext cx="352338" cy="352338"/>
            <a:chOff x="4585424" y="1911409"/>
            <a:chExt cx="352338" cy="352338"/>
          </a:xfrm>
        </p:grpSpPr>
        <p:sp>
          <p:nvSpPr>
            <p:cNvPr id="46" name="Oval 45"/>
            <p:cNvSpPr/>
            <p:nvPr/>
          </p:nvSpPr>
          <p:spPr>
            <a:xfrm>
              <a:off x="4585424" y="1911409"/>
              <a:ext cx="352338" cy="352338"/>
            </a:xfrm>
            <a:prstGeom prst="ellipse">
              <a:avLst/>
            </a:prstGeom>
            <a:solidFill>
              <a:srgbClr val="E61F4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Dikdörtgen 46"/>
            <p:cNvSpPr/>
            <p:nvPr/>
          </p:nvSpPr>
          <p:spPr>
            <a:xfrm>
              <a:off x="4617163" y="1919798"/>
              <a:ext cx="288861" cy="338554"/>
            </a:xfrm>
            <a:prstGeom prst="rect">
              <a:avLst/>
            </a:prstGeom>
            <a:noFill/>
          </p:spPr>
          <p:txBody>
            <a:bodyPr wrap="none">
              <a:spAutoFit/>
            </a:bodyPr>
            <a:lstStyle/>
            <a:p>
              <a:pPr algn="ctr"/>
              <a:r>
                <a:rPr lang="tr-TR" sz="1600" dirty="0" smtClean="0">
                  <a:solidFill>
                    <a:schemeClr val="bg1"/>
                  </a:solidFill>
                </a:rPr>
                <a:t>4</a:t>
              </a:r>
              <a:endParaRPr lang="tr-TR" sz="1600" dirty="0">
                <a:solidFill>
                  <a:schemeClr val="bg1"/>
                </a:solidFill>
              </a:endParaRPr>
            </a:p>
          </p:txBody>
        </p:sp>
      </p:grpSp>
    </p:spTree>
    <p:extLst>
      <p:ext uri="{BB962C8B-B14F-4D97-AF65-F5344CB8AC3E}">
        <p14:creationId xmlns:p14="http://schemas.microsoft.com/office/powerpoint/2010/main" val="375515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childTnLst>
                          </p:cTn>
                        </p:par>
                        <p:par>
                          <p:cTn id="31" fill="hold">
                            <p:stCondLst>
                              <p:cond delay="8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50"/>
                                        <p:tgtEl>
                                          <p:spTgt spid="16"/>
                                        </p:tgtEl>
                                      </p:cBhvr>
                                    </p:animEffect>
                                  </p:childTnLst>
                                </p:cTn>
                              </p:par>
                            </p:childTnLst>
                          </p:cTn>
                        </p:par>
                        <p:par>
                          <p:cTn id="35" fill="hold">
                            <p:stCondLst>
                              <p:cond delay="1050"/>
                            </p:stCondLst>
                            <p:childTnLst>
                              <p:par>
                                <p:cTn id="36" presetID="10" presetClass="entr" presetSubtype="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250"/>
                                        <p:tgtEl>
                                          <p:spTgt spid="27"/>
                                        </p:tgtEl>
                                      </p:cBhvr>
                                    </p:animEffect>
                                  </p:childTnLst>
                                </p:cTn>
                              </p:par>
                            </p:childTnLst>
                          </p:cTn>
                        </p:par>
                        <p:par>
                          <p:cTn id="39" fill="hold">
                            <p:stCondLst>
                              <p:cond delay="1300"/>
                            </p:stCondLst>
                            <p:childTnLst>
                              <p:par>
                                <p:cTn id="40" presetID="10"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50"/>
                                        <p:tgtEl>
                                          <p:spTgt spid="4"/>
                                        </p:tgtEl>
                                      </p:cBhvr>
                                    </p:animEffect>
                                  </p:childTnLst>
                                </p:cTn>
                              </p:par>
                            </p:childTnLst>
                          </p:cTn>
                        </p:par>
                        <p:par>
                          <p:cTn id="43" fill="hold">
                            <p:stCondLst>
                              <p:cond delay="1550"/>
                            </p:stCondLst>
                            <p:childTnLst>
                              <p:par>
                                <p:cTn id="44" presetID="10"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250"/>
                                        <p:tgtEl>
                                          <p:spTgt spid="28"/>
                                        </p:tgtEl>
                                      </p:cBhvr>
                                    </p:animEffect>
                                  </p:childTnLst>
                                </p:cTn>
                              </p:par>
                            </p:childTnLst>
                          </p:cTn>
                        </p:par>
                        <p:par>
                          <p:cTn id="47" fill="hold">
                            <p:stCondLst>
                              <p:cond delay="1800"/>
                            </p:stCondLst>
                            <p:childTnLst>
                              <p:par>
                                <p:cTn id="48" presetID="10" presetClass="entr" presetSubtype="0"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250"/>
                                        <p:tgtEl>
                                          <p:spTgt spid="42"/>
                                        </p:tgtEl>
                                      </p:cBhvr>
                                    </p:animEffect>
                                  </p:childTnLst>
                                </p:cTn>
                              </p:par>
                            </p:childTnLst>
                          </p:cTn>
                        </p:par>
                        <p:par>
                          <p:cTn id="51" fill="hold">
                            <p:stCondLst>
                              <p:cond delay="2050"/>
                            </p:stCondLst>
                            <p:childTnLst>
                              <p:par>
                                <p:cTn id="52" presetID="10" presetClass="entr" presetSubtype="0"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 33"/>
          <p:cNvGrpSpPr/>
          <p:nvPr/>
        </p:nvGrpSpPr>
        <p:grpSpPr>
          <a:xfrm>
            <a:off x="1" y="5641218"/>
            <a:ext cx="12192000" cy="952236"/>
            <a:chOff x="1" y="5641218"/>
            <a:chExt cx="12192000" cy="952236"/>
          </a:xfrm>
        </p:grpSpPr>
        <p:cxnSp>
          <p:nvCxnSpPr>
            <p:cNvPr id="35" name="Düz Bağlayıcı 34"/>
            <p:cNvCxnSpPr/>
            <p:nvPr/>
          </p:nvCxnSpPr>
          <p:spPr>
            <a:xfrm flipH="1">
              <a:off x="2908570" y="6183033"/>
              <a:ext cx="9283431"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570127" y="5955032"/>
              <a:ext cx="462545" cy="462545"/>
            </a:xfrm>
            <a:prstGeom prst="ellipse">
              <a:avLst/>
            </a:prstGeom>
            <a:solidFill>
              <a:schemeClr val="bg1"/>
            </a:solidFill>
            <a:ln w="952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0628851" y="6013756"/>
              <a:ext cx="352338" cy="352338"/>
            </a:xfrm>
            <a:prstGeom prst="ellipse">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22" y="5641218"/>
              <a:ext cx="1998482" cy="952236"/>
            </a:xfrm>
            <a:prstGeom prst="rect">
              <a:avLst/>
            </a:prstGeom>
          </p:spPr>
        </p:pic>
        <p:cxnSp>
          <p:nvCxnSpPr>
            <p:cNvPr id="39" name="Düz Bağlayıcı 38"/>
            <p:cNvCxnSpPr/>
            <p:nvPr/>
          </p:nvCxnSpPr>
          <p:spPr>
            <a:xfrm flipH="1">
              <a:off x="1" y="6183033"/>
              <a:ext cx="517102"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10659788" y="6022145"/>
              <a:ext cx="290464" cy="338554"/>
            </a:xfrm>
            <a:prstGeom prst="rect">
              <a:avLst/>
            </a:prstGeom>
            <a:noFill/>
          </p:spPr>
          <p:txBody>
            <a:bodyPr wrap="none">
              <a:spAutoFit/>
            </a:bodyPr>
            <a:lstStyle/>
            <a:p>
              <a:pPr algn="ctr"/>
              <a:r>
                <a:rPr lang="tr-TR" sz="1600" dirty="0" smtClean="0">
                  <a:solidFill>
                    <a:schemeClr val="bg1"/>
                  </a:solidFill>
                </a:rPr>
                <a:t>9</a:t>
              </a:r>
              <a:endParaRPr lang="tr-TR" sz="1600" dirty="0">
                <a:solidFill>
                  <a:schemeClr val="bg1"/>
                </a:solidFill>
              </a:endParaRPr>
            </a:p>
          </p:txBody>
        </p:sp>
      </p:grpSp>
      <p:sp>
        <p:nvSpPr>
          <p:cNvPr id="30" name="Dikdörtgen 29"/>
          <p:cNvSpPr/>
          <p:nvPr/>
        </p:nvSpPr>
        <p:spPr>
          <a:xfrm>
            <a:off x="0" y="1594"/>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0175999" y="0"/>
            <a:ext cx="2016000" cy="141414"/>
          </a:xfrm>
          <a:prstGeom prst="rect">
            <a:avLst/>
          </a:prstGeom>
          <a:solidFill>
            <a:srgbClr val="E61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8157943" y="0"/>
            <a:ext cx="2016000" cy="141414"/>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6141943" y="0"/>
            <a:ext cx="2016000" cy="141414"/>
          </a:xfrm>
          <a:prstGeom prst="rect">
            <a:avLst/>
          </a:pr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17103" y="531706"/>
            <a:ext cx="3151226" cy="830997"/>
          </a:xfrm>
          <a:prstGeom prst="rect">
            <a:avLst/>
          </a:prstGeom>
        </p:spPr>
        <p:txBody>
          <a:bodyPr wrap="square">
            <a:spAutoFit/>
          </a:bodyPr>
          <a:lstStyle/>
          <a:p>
            <a:pPr algn="ctr"/>
            <a:r>
              <a:rPr lang="tr-TR" sz="4800" b="1" dirty="0" smtClean="0">
                <a:solidFill>
                  <a:srgbClr val="11A74F"/>
                </a:solidFill>
              </a:rPr>
              <a:t>NE YAPSIN?</a:t>
            </a:r>
            <a:endParaRPr lang="tr-TR" sz="4800" b="1" dirty="0">
              <a:solidFill>
                <a:srgbClr val="11A74F"/>
              </a:solidFill>
            </a:endParaRPr>
          </a:p>
        </p:txBody>
      </p:sp>
      <p:grpSp>
        <p:nvGrpSpPr>
          <p:cNvPr id="10" name="Grup 9"/>
          <p:cNvGrpSpPr/>
          <p:nvPr/>
        </p:nvGrpSpPr>
        <p:grpSpPr>
          <a:xfrm>
            <a:off x="-431256" y="-119062"/>
            <a:ext cx="12160646" cy="7288119"/>
            <a:chOff x="-431256" y="-119062"/>
            <a:chExt cx="12160646" cy="7288119"/>
          </a:xfrm>
        </p:grpSpPr>
        <p:pic>
          <p:nvPicPr>
            <p:cNvPr id="2" name="Resim 1"/>
            <p:cNvPicPr>
              <a:picLocks noChangeAspect="1"/>
            </p:cNvPicPr>
            <p:nvPr/>
          </p:nvPicPr>
          <p:blipFill>
            <a:blip r:embed="rId4"/>
            <a:stretch>
              <a:fillRect/>
            </a:stretch>
          </p:blipFill>
          <p:spPr>
            <a:xfrm>
              <a:off x="4112958" y="1047635"/>
              <a:ext cx="2163329" cy="1816822"/>
            </a:xfrm>
            <a:prstGeom prst="rect">
              <a:avLst/>
            </a:prstGeom>
          </p:spPr>
        </p:pic>
        <p:pic>
          <p:nvPicPr>
            <p:cNvPr id="4" name="Resim 3"/>
            <p:cNvPicPr>
              <a:picLocks noChangeAspect="1"/>
            </p:cNvPicPr>
            <p:nvPr/>
          </p:nvPicPr>
          <p:blipFill>
            <a:blip r:embed="rId5"/>
            <a:stretch>
              <a:fillRect/>
            </a:stretch>
          </p:blipFill>
          <p:spPr>
            <a:xfrm>
              <a:off x="-431256" y="1669334"/>
              <a:ext cx="3992604" cy="2360114"/>
            </a:xfrm>
            <a:prstGeom prst="rect">
              <a:avLst/>
            </a:prstGeom>
          </p:spPr>
        </p:pic>
        <p:pic>
          <p:nvPicPr>
            <p:cNvPr id="5" name="Resim 4"/>
            <p:cNvPicPr>
              <a:picLocks noChangeAspect="1"/>
            </p:cNvPicPr>
            <p:nvPr/>
          </p:nvPicPr>
          <p:blipFill>
            <a:blip r:embed="rId6"/>
            <a:stretch>
              <a:fillRect/>
            </a:stretch>
          </p:blipFill>
          <p:spPr>
            <a:xfrm>
              <a:off x="3885622" y="3633854"/>
              <a:ext cx="2094092" cy="1758675"/>
            </a:xfrm>
            <a:prstGeom prst="rect">
              <a:avLst/>
            </a:prstGeom>
          </p:spPr>
        </p:pic>
        <p:pic>
          <p:nvPicPr>
            <p:cNvPr id="6" name="Resim 5"/>
            <p:cNvPicPr>
              <a:picLocks noChangeAspect="1"/>
            </p:cNvPicPr>
            <p:nvPr/>
          </p:nvPicPr>
          <p:blipFill>
            <a:blip r:embed="rId7"/>
            <a:stretch>
              <a:fillRect/>
            </a:stretch>
          </p:blipFill>
          <p:spPr>
            <a:xfrm>
              <a:off x="6827897" y="-119062"/>
              <a:ext cx="4449821" cy="3565952"/>
            </a:xfrm>
            <a:prstGeom prst="rect">
              <a:avLst/>
            </a:prstGeom>
          </p:spPr>
        </p:pic>
        <p:pic>
          <p:nvPicPr>
            <p:cNvPr id="7" name="Resim 6"/>
            <p:cNvPicPr>
              <a:picLocks noChangeAspect="1"/>
            </p:cNvPicPr>
            <p:nvPr/>
          </p:nvPicPr>
          <p:blipFill>
            <a:blip r:embed="rId8"/>
            <a:stretch>
              <a:fillRect/>
            </a:stretch>
          </p:blipFill>
          <p:spPr>
            <a:xfrm>
              <a:off x="9410864" y="149803"/>
              <a:ext cx="2318526" cy="2163349"/>
            </a:xfrm>
            <a:prstGeom prst="rect">
              <a:avLst/>
            </a:prstGeom>
          </p:spPr>
        </p:pic>
        <p:pic>
          <p:nvPicPr>
            <p:cNvPr id="8" name="Resim 7"/>
            <p:cNvPicPr>
              <a:picLocks noChangeAspect="1"/>
            </p:cNvPicPr>
            <p:nvPr/>
          </p:nvPicPr>
          <p:blipFill>
            <a:blip r:embed="rId9"/>
            <a:stretch>
              <a:fillRect/>
            </a:stretch>
          </p:blipFill>
          <p:spPr>
            <a:xfrm>
              <a:off x="9788007" y="2956575"/>
              <a:ext cx="1941383" cy="1630385"/>
            </a:xfrm>
            <a:prstGeom prst="rect">
              <a:avLst/>
            </a:prstGeom>
          </p:spPr>
        </p:pic>
        <p:pic>
          <p:nvPicPr>
            <p:cNvPr id="9" name="Resim 8"/>
            <p:cNvPicPr>
              <a:picLocks noChangeAspect="1"/>
            </p:cNvPicPr>
            <p:nvPr/>
          </p:nvPicPr>
          <p:blipFill>
            <a:blip r:embed="rId10"/>
            <a:stretch>
              <a:fillRect/>
            </a:stretch>
          </p:blipFill>
          <p:spPr>
            <a:xfrm>
              <a:off x="6881000" y="3446890"/>
              <a:ext cx="2199004" cy="3722167"/>
            </a:xfrm>
            <a:prstGeom prst="rect">
              <a:avLst/>
            </a:prstGeom>
          </p:spPr>
        </p:pic>
      </p:grpSp>
      <p:grpSp>
        <p:nvGrpSpPr>
          <p:cNvPr id="22" name="Grup 21"/>
          <p:cNvGrpSpPr/>
          <p:nvPr/>
        </p:nvGrpSpPr>
        <p:grpSpPr>
          <a:xfrm>
            <a:off x="3949300" y="947204"/>
            <a:ext cx="352338" cy="352338"/>
            <a:chOff x="4585424" y="1911409"/>
            <a:chExt cx="352338" cy="352338"/>
          </a:xfrm>
        </p:grpSpPr>
        <p:sp>
          <p:nvSpPr>
            <p:cNvPr id="23" name="Oval 22"/>
            <p:cNvSpPr/>
            <p:nvPr/>
          </p:nvSpPr>
          <p:spPr>
            <a:xfrm>
              <a:off x="4585424" y="1911409"/>
              <a:ext cx="352338" cy="352338"/>
            </a:xfrm>
            <a:prstGeom prst="ellipse">
              <a:avLst/>
            </a:prstGeom>
            <a:solidFill>
              <a:srgbClr val="E61F4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4617163" y="1919798"/>
              <a:ext cx="288861" cy="338554"/>
            </a:xfrm>
            <a:prstGeom prst="rect">
              <a:avLst/>
            </a:prstGeom>
            <a:noFill/>
          </p:spPr>
          <p:txBody>
            <a:bodyPr wrap="none">
              <a:spAutoFit/>
            </a:bodyPr>
            <a:lstStyle/>
            <a:p>
              <a:pPr algn="ctr"/>
              <a:r>
                <a:rPr lang="tr-TR" sz="1600" dirty="0" smtClean="0">
                  <a:solidFill>
                    <a:schemeClr val="bg1"/>
                  </a:solidFill>
                </a:rPr>
                <a:t>1</a:t>
              </a:r>
              <a:endParaRPr lang="tr-TR" sz="1600" dirty="0">
                <a:solidFill>
                  <a:schemeClr val="bg1"/>
                </a:solidFill>
              </a:endParaRPr>
            </a:p>
          </p:txBody>
        </p:sp>
      </p:grpSp>
      <p:grpSp>
        <p:nvGrpSpPr>
          <p:cNvPr id="25" name="Grup 24"/>
          <p:cNvGrpSpPr/>
          <p:nvPr/>
        </p:nvGrpSpPr>
        <p:grpSpPr>
          <a:xfrm>
            <a:off x="6914774" y="1385149"/>
            <a:ext cx="352338" cy="352338"/>
            <a:chOff x="4585424" y="1911409"/>
            <a:chExt cx="352338" cy="352338"/>
          </a:xfrm>
        </p:grpSpPr>
        <p:sp>
          <p:nvSpPr>
            <p:cNvPr id="26" name="Oval 25"/>
            <p:cNvSpPr/>
            <p:nvPr/>
          </p:nvSpPr>
          <p:spPr>
            <a:xfrm>
              <a:off x="4585424" y="1911409"/>
              <a:ext cx="352338" cy="352338"/>
            </a:xfrm>
            <a:prstGeom prst="ellipse">
              <a:avLst/>
            </a:prstGeom>
            <a:solidFill>
              <a:srgbClr val="E61F4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4617163" y="1919798"/>
              <a:ext cx="288861" cy="338554"/>
            </a:xfrm>
            <a:prstGeom prst="rect">
              <a:avLst/>
            </a:prstGeom>
            <a:noFill/>
          </p:spPr>
          <p:txBody>
            <a:bodyPr wrap="none">
              <a:spAutoFit/>
            </a:bodyPr>
            <a:lstStyle/>
            <a:p>
              <a:pPr algn="ctr"/>
              <a:r>
                <a:rPr lang="tr-TR" sz="1600" dirty="0" smtClean="0">
                  <a:solidFill>
                    <a:schemeClr val="bg1"/>
                  </a:solidFill>
                </a:rPr>
                <a:t>2</a:t>
              </a:r>
              <a:endParaRPr lang="tr-TR" sz="1600" dirty="0">
                <a:solidFill>
                  <a:schemeClr val="bg1"/>
                </a:solidFill>
              </a:endParaRPr>
            </a:p>
          </p:txBody>
        </p:sp>
      </p:grpSp>
      <p:grpSp>
        <p:nvGrpSpPr>
          <p:cNvPr id="28" name="Grup 27"/>
          <p:cNvGrpSpPr/>
          <p:nvPr/>
        </p:nvGrpSpPr>
        <p:grpSpPr>
          <a:xfrm>
            <a:off x="11476990" y="579499"/>
            <a:ext cx="352338" cy="352338"/>
            <a:chOff x="4585424" y="1911409"/>
            <a:chExt cx="352338" cy="352338"/>
          </a:xfrm>
        </p:grpSpPr>
        <p:sp>
          <p:nvSpPr>
            <p:cNvPr id="29" name="Oval 28"/>
            <p:cNvSpPr/>
            <p:nvPr/>
          </p:nvSpPr>
          <p:spPr>
            <a:xfrm>
              <a:off x="4585424" y="1911409"/>
              <a:ext cx="352338" cy="352338"/>
            </a:xfrm>
            <a:prstGeom prst="ellipse">
              <a:avLst/>
            </a:prstGeom>
            <a:solidFill>
              <a:srgbClr val="E61F4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Dikdörtgen 40"/>
            <p:cNvSpPr/>
            <p:nvPr/>
          </p:nvSpPr>
          <p:spPr>
            <a:xfrm>
              <a:off x="4617163" y="1919798"/>
              <a:ext cx="288861" cy="338554"/>
            </a:xfrm>
            <a:prstGeom prst="rect">
              <a:avLst/>
            </a:prstGeom>
            <a:noFill/>
          </p:spPr>
          <p:txBody>
            <a:bodyPr wrap="none">
              <a:spAutoFit/>
            </a:bodyPr>
            <a:lstStyle/>
            <a:p>
              <a:pPr algn="ctr"/>
              <a:r>
                <a:rPr lang="tr-TR" sz="1600" dirty="0" smtClean="0">
                  <a:solidFill>
                    <a:schemeClr val="bg1"/>
                  </a:solidFill>
                </a:rPr>
                <a:t>3</a:t>
              </a:r>
              <a:endParaRPr lang="tr-TR" sz="1600" dirty="0">
                <a:solidFill>
                  <a:schemeClr val="bg1"/>
                </a:solidFill>
              </a:endParaRPr>
            </a:p>
          </p:txBody>
        </p:sp>
      </p:grpSp>
      <p:grpSp>
        <p:nvGrpSpPr>
          <p:cNvPr id="42" name="Grup 41"/>
          <p:cNvGrpSpPr/>
          <p:nvPr/>
        </p:nvGrpSpPr>
        <p:grpSpPr>
          <a:xfrm>
            <a:off x="894268" y="2023072"/>
            <a:ext cx="352338" cy="352338"/>
            <a:chOff x="4585424" y="1911409"/>
            <a:chExt cx="352338" cy="352338"/>
          </a:xfrm>
        </p:grpSpPr>
        <p:sp>
          <p:nvSpPr>
            <p:cNvPr id="43" name="Oval 42"/>
            <p:cNvSpPr/>
            <p:nvPr/>
          </p:nvSpPr>
          <p:spPr>
            <a:xfrm>
              <a:off x="4585424" y="1911409"/>
              <a:ext cx="352338" cy="352338"/>
            </a:xfrm>
            <a:prstGeom prst="ellipse">
              <a:avLst/>
            </a:prstGeom>
            <a:solidFill>
              <a:srgbClr val="E61F4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Dikdörtgen 43"/>
            <p:cNvSpPr/>
            <p:nvPr/>
          </p:nvSpPr>
          <p:spPr>
            <a:xfrm>
              <a:off x="4617163" y="1919798"/>
              <a:ext cx="288861" cy="338554"/>
            </a:xfrm>
            <a:prstGeom prst="rect">
              <a:avLst/>
            </a:prstGeom>
            <a:noFill/>
          </p:spPr>
          <p:txBody>
            <a:bodyPr wrap="none">
              <a:spAutoFit/>
            </a:bodyPr>
            <a:lstStyle/>
            <a:p>
              <a:pPr algn="ctr"/>
              <a:r>
                <a:rPr lang="tr-TR" sz="1600" dirty="0" smtClean="0">
                  <a:solidFill>
                    <a:schemeClr val="bg1"/>
                  </a:solidFill>
                </a:rPr>
                <a:t>4</a:t>
              </a:r>
              <a:endParaRPr lang="tr-TR" sz="1600" dirty="0">
                <a:solidFill>
                  <a:schemeClr val="bg1"/>
                </a:solidFill>
              </a:endParaRPr>
            </a:p>
          </p:txBody>
        </p:sp>
      </p:grpSp>
      <p:grpSp>
        <p:nvGrpSpPr>
          <p:cNvPr id="45" name="Grup 44"/>
          <p:cNvGrpSpPr/>
          <p:nvPr/>
        </p:nvGrpSpPr>
        <p:grpSpPr>
          <a:xfrm>
            <a:off x="5789605" y="3478792"/>
            <a:ext cx="352338" cy="352338"/>
            <a:chOff x="4585424" y="1911409"/>
            <a:chExt cx="352338" cy="352338"/>
          </a:xfrm>
        </p:grpSpPr>
        <p:sp>
          <p:nvSpPr>
            <p:cNvPr id="46" name="Oval 45"/>
            <p:cNvSpPr/>
            <p:nvPr/>
          </p:nvSpPr>
          <p:spPr>
            <a:xfrm>
              <a:off x="4585424" y="1911409"/>
              <a:ext cx="352338" cy="352338"/>
            </a:xfrm>
            <a:prstGeom prst="ellipse">
              <a:avLst/>
            </a:prstGeom>
            <a:solidFill>
              <a:srgbClr val="E61F4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Dikdörtgen 46"/>
            <p:cNvSpPr/>
            <p:nvPr/>
          </p:nvSpPr>
          <p:spPr>
            <a:xfrm>
              <a:off x="4617163" y="1919798"/>
              <a:ext cx="288861" cy="338554"/>
            </a:xfrm>
            <a:prstGeom prst="rect">
              <a:avLst/>
            </a:prstGeom>
            <a:noFill/>
          </p:spPr>
          <p:txBody>
            <a:bodyPr wrap="none">
              <a:spAutoFit/>
            </a:bodyPr>
            <a:lstStyle/>
            <a:p>
              <a:pPr algn="ctr"/>
              <a:r>
                <a:rPr lang="tr-TR" sz="1600" dirty="0" smtClean="0">
                  <a:solidFill>
                    <a:schemeClr val="bg1"/>
                  </a:solidFill>
                </a:rPr>
                <a:t>5</a:t>
              </a:r>
              <a:endParaRPr lang="tr-TR" sz="1600" dirty="0">
                <a:solidFill>
                  <a:schemeClr val="bg1"/>
                </a:solidFill>
              </a:endParaRPr>
            </a:p>
          </p:txBody>
        </p:sp>
      </p:grpSp>
      <p:grpSp>
        <p:nvGrpSpPr>
          <p:cNvPr id="48" name="Grup 47"/>
          <p:cNvGrpSpPr/>
          <p:nvPr/>
        </p:nvGrpSpPr>
        <p:grpSpPr>
          <a:xfrm>
            <a:off x="8727666" y="3811689"/>
            <a:ext cx="352338" cy="352338"/>
            <a:chOff x="4585424" y="1911409"/>
            <a:chExt cx="352338" cy="352338"/>
          </a:xfrm>
        </p:grpSpPr>
        <p:sp>
          <p:nvSpPr>
            <p:cNvPr id="49" name="Oval 48"/>
            <p:cNvSpPr/>
            <p:nvPr/>
          </p:nvSpPr>
          <p:spPr>
            <a:xfrm>
              <a:off x="4585424" y="1911409"/>
              <a:ext cx="352338" cy="352338"/>
            </a:xfrm>
            <a:prstGeom prst="ellipse">
              <a:avLst/>
            </a:prstGeom>
            <a:solidFill>
              <a:srgbClr val="E61F4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Dikdörtgen 49"/>
            <p:cNvSpPr/>
            <p:nvPr/>
          </p:nvSpPr>
          <p:spPr>
            <a:xfrm>
              <a:off x="4617163" y="1919798"/>
              <a:ext cx="288861" cy="338554"/>
            </a:xfrm>
            <a:prstGeom prst="rect">
              <a:avLst/>
            </a:prstGeom>
            <a:noFill/>
          </p:spPr>
          <p:txBody>
            <a:bodyPr wrap="none">
              <a:spAutoFit/>
            </a:bodyPr>
            <a:lstStyle/>
            <a:p>
              <a:pPr algn="ctr"/>
              <a:r>
                <a:rPr lang="tr-TR" sz="1600" dirty="0" smtClean="0">
                  <a:solidFill>
                    <a:schemeClr val="bg1"/>
                  </a:solidFill>
                </a:rPr>
                <a:t>6</a:t>
              </a:r>
              <a:endParaRPr lang="tr-TR" sz="1600" dirty="0">
                <a:solidFill>
                  <a:schemeClr val="bg1"/>
                </a:solidFill>
              </a:endParaRPr>
            </a:p>
          </p:txBody>
        </p:sp>
      </p:grpSp>
      <p:grpSp>
        <p:nvGrpSpPr>
          <p:cNvPr id="51" name="Grup 50"/>
          <p:cNvGrpSpPr/>
          <p:nvPr/>
        </p:nvGrpSpPr>
        <p:grpSpPr>
          <a:xfrm>
            <a:off x="11508729" y="2859105"/>
            <a:ext cx="352338" cy="352338"/>
            <a:chOff x="4585424" y="1911409"/>
            <a:chExt cx="352338" cy="352338"/>
          </a:xfrm>
        </p:grpSpPr>
        <p:sp>
          <p:nvSpPr>
            <p:cNvPr id="52" name="Oval 51"/>
            <p:cNvSpPr/>
            <p:nvPr/>
          </p:nvSpPr>
          <p:spPr>
            <a:xfrm>
              <a:off x="4585424" y="1911409"/>
              <a:ext cx="352338" cy="352338"/>
            </a:xfrm>
            <a:prstGeom prst="ellipse">
              <a:avLst/>
            </a:prstGeom>
            <a:solidFill>
              <a:srgbClr val="E61F4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Dikdörtgen 52"/>
            <p:cNvSpPr/>
            <p:nvPr/>
          </p:nvSpPr>
          <p:spPr>
            <a:xfrm>
              <a:off x="4617163" y="1919798"/>
              <a:ext cx="288861" cy="338554"/>
            </a:xfrm>
            <a:prstGeom prst="rect">
              <a:avLst/>
            </a:prstGeom>
            <a:noFill/>
          </p:spPr>
          <p:txBody>
            <a:bodyPr wrap="none">
              <a:spAutoFit/>
            </a:bodyPr>
            <a:lstStyle/>
            <a:p>
              <a:pPr algn="ctr"/>
              <a:r>
                <a:rPr lang="tr-TR" sz="1600" dirty="0" smtClean="0">
                  <a:solidFill>
                    <a:schemeClr val="bg1"/>
                  </a:solidFill>
                </a:rPr>
                <a:t>7</a:t>
              </a:r>
              <a:endParaRPr lang="tr-TR" sz="1600" dirty="0">
                <a:solidFill>
                  <a:schemeClr val="bg1"/>
                </a:solidFill>
              </a:endParaRPr>
            </a:p>
          </p:txBody>
        </p:sp>
      </p:grpSp>
    </p:spTree>
    <p:extLst>
      <p:ext uri="{BB962C8B-B14F-4D97-AF65-F5344CB8AC3E}">
        <p14:creationId xmlns:p14="http://schemas.microsoft.com/office/powerpoint/2010/main" val="12126605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 fill="hold"/>
                                        <p:tgtEl>
                                          <p:spTgt spid="31"/>
                                        </p:tgtEl>
                                        <p:attrNameLst>
                                          <p:attrName>ppt_x</p:attrName>
                                        </p:attrNameLst>
                                      </p:cBhvr>
                                      <p:tavLst>
                                        <p:tav tm="0">
                                          <p:val>
                                            <p:strVal val="#ppt_x"/>
                                          </p:val>
                                        </p:tav>
                                        <p:tav tm="100000">
                                          <p:val>
                                            <p:strVal val="#ppt_x"/>
                                          </p:val>
                                        </p:tav>
                                      </p:tavLst>
                                    </p:anim>
                                    <p:anim calcmode="lin" valueType="num">
                                      <p:cBhvr additive="base">
                                        <p:cTn id="8" dur="1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 fill="hold"/>
                                        <p:tgtEl>
                                          <p:spTgt spid="32"/>
                                        </p:tgtEl>
                                        <p:attrNameLst>
                                          <p:attrName>ppt_x</p:attrName>
                                        </p:attrNameLst>
                                      </p:cBhvr>
                                      <p:tavLst>
                                        <p:tav tm="0">
                                          <p:val>
                                            <p:strVal val="#ppt_x"/>
                                          </p:val>
                                        </p:tav>
                                        <p:tav tm="100000">
                                          <p:val>
                                            <p:strVal val="#ppt_x"/>
                                          </p:val>
                                        </p:tav>
                                      </p:tavLst>
                                    </p:anim>
                                    <p:anim calcmode="lin" valueType="num">
                                      <p:cBhvr additive="base">
                                        <p:cTn id="13" dur="1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 fill="hold"/>
                                        <p:tgtEl>
                                          <p:spTgt spid="33"/>
                                        </p:tgtEl>
                                        <p:attrNameLst>
                                          <p:attrName>ppt_x</p:attrName>
                                        </p:attrNameLst>
                                      </p:cBhvr>
                                      <p:tavLst>
                                        <p:tav tm="0">
                                          <p:val>
                                            <p:strVal val="#ppt_x"/>
                                          </p:val>
                                        </p:tav>
                                        <p:tav tm="100000">
                                          <p:val>
                                            <p:strVal val="#ppt_x"/>
                                          </p:val>
                                        </p:tav>
                                      </p:tavLst>
                                    </p:anim>
                                    <p:anim calcmode="lin" valueType="num">
                                      <p:cBhvr additive="base">
                                        <p:cTn id="18" dur="1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 fill="hold"/>
                                        <p:tgtEl>
                                          <p:spTgt spid="30"/>
                                        </p:tgtEl>
                                        <p:attrNameLst>
                                          <p:attrName>ppt_x</p:attrName>
                                        </p:attrNameLst>
                                      </p:cBhvr>
                                      <p:tavLst>
                                        <p:tav tm="0">
                                          <p:val>
                                            <p:strVal val="#ppt_x"/>
                                          </p:val>
                                        </p:tav>
                                        <p:tav tm="100000">
                                          <p:val>
                                            <p:strVal val="#ppt_x"/>
                                          </p:val>
                                        </p:tav>
                                      </p:tavLst>
                                    </p:anim>
                                    <p:anim calcmode="lin" valueType="num">
                                      <p:cBhvr additive="base">
                                        <p:cTn id="23" dur="100" fill="hold"/>
                                        <p:tgtEl>
                                          <p:spTgt spid="30"/>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childTnLst>
                          </p:cTn>
                        </p:par>
                        <p:par>
                          <p:cTn id="27" fill="hold">
                            <p:stCondLst>
                              <p:cond delay="55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50"/>
                                        <p:tgtEl>
                                          <p:spTgt spid="20"/>
                                        </p:tgtEl>
                                      </p:cBhvr>
                                    </p:animEffect>
                                  </p:childTnLst>
                                </p:cTn>
                              </p:par>
                            </p:childTnLst>
                          </p:cTn>
                        </p:par>
                        <p:par>
                          <p:cTn id="31" fill="hold">
                            <p:stCondLst>
                              <p:cond delay="80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50"/>
                                        <p:tgtEl>
                                          <p:spTgt spid="10"/>
                                        </p:tgtEl>
                                      </p:cBhvr>
                                    </p:animEffect>
                                  </p:childTnLst>
                                </p:cTn>
                              </p:par>
                            </p:childTnLst>
                          </p:cTn>
                        </p:par>
                        <p:par>
                          <p:cTn id="35" fill="hold">
                            <p:stCondLst>
                              <p:cond delay="1050"/>
                            </p:stCondLst>
                            <p:childTnLst>
                              <p:par>
                                <p:cTn id="36" presetID="10"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250"/>
                                        <p:tgtEl>
                                          <p:spTgt spid="22"/>
                                        </p:tgtEl>
                                      </p:cBhvr>
                                    </p:animEffect>
                                  </p:childTnLst>
                                </p:cTn>
                              </p:par>
                            </p:childTnLst>
                          </p:cTn>
                        </p:par>
                        <p:par>
                          <p:cTn id="39" fill="hold">
                            <p:stCondLst>
                              <p:cond delay="1300"/>
                            </p:stCondLst>
                            <p:childTnLst>
                              <p:par>
                                <p:cTn id="40" presetID="10" presetClass="entr" presetSubtype="0"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50"/>
                                        <p:tgtEl>
                                          <p:spTgt spid="25"/>
                                        </p:tgtEl>
                                      </p:cBhvr>
                                    </p:animEffect>
                                  </p:childTnLst>
                                </p:cTn>
                              </p:par>
                            </p:childTnLst>
                          </p:cTn>
                        </p:par>
                        <p:par>
                          <p:cTn id="43" fill="hold">
                            <p:stCondLst>
                              <p:cond delay="1550"/>
                            </p:stCondLst>
                            <p:childTnLst>
                              <p:par>
                                <p:cTn id="44" presetID="10"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250"/>
                                        <p:tgtEl>
                                          <p:spTgt spid="28"/>
                                        </p:tgtEl>
                                      </p:cBhvr>
                                    </p:animEffect>
                                  </p:childTnLst>
                                </p:cTn>
                              </p:par>
                            </p:childTnLst>
                          </p:cTn>
                        </p:par>
                        <p:par>
                          <p:cTn id="47" fill="hold">
                            <p:stCondLst>
                              <p:cond delay="1800"/>
                            </p:stCondLst>
                            <p:childTnLst>
                              <p:par>
                                <p:cTn id="48" presetID="10" presetClass="entr" presetSubtype="0"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250"/>
                                        <p:tgtEl>
                                          <p:spTgt spid="42"/>
                                        </p:tgtEl>
                                      </p:cBhvr>
                                    </p:animEffect>
                                  </p:childTnLst>
                                </p:cTn>
                              </p:par>
                            </p:childTnLst>
                          </p:cTn>
                        </p:par>
                        <p:par>
                          <p:cTn id="51" fill="hold">
                            <p:stCondLst>
                              <p:cond delay="2050"/>
                            </p:stCondLst>
                            <p:childTnLst>
                              <p:par>
                                <p:cTn id="52" presetID="10" presetClass="entr" presetSubtype="0"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250"/>
                                        <p:tgtEl>
                                          <p:spTgt spid="45"/>
                                        </p:tgtEl>
                                      </p:cBhvr>
                                    </p:animEffect>
                                  </p:childTnLst>
                                </p:cTn>
                              </p:par>
                            </p:childTnLst>
                          </p:cTn>
                        </p:par>
                        <p:par>
                          <p:cTn id="55" fill="hold">
                            <p:stCondLst>
                              <p:cond delay="2300"/>
                            </p:stCondLst>
                            <p:childTnLst>
                              <p:par>
                                <p:cTn id="56" presetID="10" presetClass="entr" presetSubtype="0"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250"/>
                                        <p:tgtEl>
                                          <p:spTgt spid="48"/>
                                        </p:tgtEl>
                                      </p:cBhvr>
                                    </p:animEffect>
                                  </p:childTnLst>
                                </p:cTn>
                              </p:par>
                            </p:childTnLst>
                          </p:cTn>
                        </p:par>
                        <p:par>
                          <p:cTn id="59" fill="hold">
                            <p:stCondLst>
                              <p:cond delay="2550"/>
                            </p:stCondLst>
                            <p:childTnLst>
                              <p:par>
                                <p:cTn id="60" presetID="10"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0"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1252</Words>
  <Application>Microsoft Office PowerPoint</Application>
  <PresentationFormat>Geniş ekran</PresentationFormat>
  <Paragraphs>138</Paragraphs>
  <Slides>19</Slides>
  <Notes>19</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Calibri Light</vt:lpstr>
      <vt:lpstr>Myriad Pro</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Sevda BOLATCAN</cp:lastModifiedBy>
  <cp:revision>314</cp:revision>
  <dcterms:created xsi:type="dcterms:W3CDTF">2016-10-05T12:53:14Z</dcterms:created>
  <dcterms:modified xsi:type="dcterms:W3CDTF">2018-03-30T07:18:08Z</dcterms:modified>
</cp:coreProperties>
</file>